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20"/>
  </p:notesMasterIdLst>
  <p:handoutMasterIdLst>
    <p:handoutMasterId r:id="rId21"/>
  </p:handoutMasterIdLst>
  <p:sldIdLst>
    <p:sldId id="297" r:id="rId3"/>
    <p:sldId id="316" r:id="rId4"/>
    <p:sldId id="317" r:id="rId5"/>
    <p:sldId id="300" r:id="rId6"/>
    <p:sldId id="302" r:id="rId7"/>
    <p:sldId id="301" r:id="rId8"/>
    <p:sldId id="286" r:id="rId9"/>
    <p:sldId id="319" r:id="rId10"/>
    <p:sldId id="312" r:id="rId11"/>
    <p:sldId id="310" r:id="rId12"/>
    <p:sldId id="313" r:id="rId13"/>
    <p:sldId id="314" r:id="rId14"/>
    <p:sldId id="320" r:id="rId15"/>
    <p:sldId id="307" r:id="rId16"/>
    <p:sldId id="306" r:id="rId17"/>
    <p:sldId id="318" r:id="rId18"/>
    <p:sldId id="296" r:id="rId19"/>
  </p:sldIdLst>
  <p:sldSz cx="9144000" cy="5143500" type="screen16x9"/>
  <p:notesSz cx="6858000" cy="9144000"/>
  <p:defaultTextStyle>
    <a:defPPr>
      <a:defRPr lang="en-US"/>
    </a:defPPr>
    <a:lvl1pPr marL="0" algn="l" defTabSz="623282" rtl="0" eaLnBrk="1" latinLnBrk="0" hangingPunct="1">
      <a:defRPr sz="1227" kern="1200">
        <a:solidFill>
          <a:schemeClr val="tx1"/>
        </a:solidFill>
        <a:latin typeface="+mn-lt"/>
        <a:ea typeface="+mn-ea"/>
        <a:cs typeface="+mn-cs"/>
      </a:defRPr>
    </a:lvl1pPr>
    <a:lvl2pPr marL="311641" algn="l" defTabSz="623282" rtl="0" eaLnBrk="1" latinLnBrk="0" hangingPunct="1">
      <a:defRPr sz="1227" kern="1200">
        <a:solidFill>
          <a:schemeClr val="tx1"/>
        </a:solidFill>
        <a:latin typeface="+mn-lt"/>
        <a:ea typeface="+mn-ea"/>
        <a:cs typeface="+mn-cs"/>
      </a:defRPr>
    </a:lvl2pPr>
    <a:lvl3pPr marL="623282" algn="l" defTabSz="623282" rtl="0" eaLnBrk="1" latinLnBrk="0" hangingPunct="1">
      <a:defRPr sz="1227" kern="1200">
        <a:solidFill>
          <a:schemeClr val="tx1"/>
        </a:solidFill>
        <a:latin typeface="+mn-lt"/>
        <a:ea typeface="+mn-ea"/>
        <a:cs typeface="+mn-cs"/>
      </a:defRPr>
    </a:lvl3pPr>
    <a:lvl4pPr marL="934922" algn="l" defTabSz="623282" rtl="0" eaLnBrk="1" latinLnBrk="0" hangingPunct="1">
      <a:defRPr sz="1227" kern="1200">
        <a:solidFill>
          <a:schemeClr val="tx1"/>
        </a:solidFill>
        <a:latin typeface="+mn-lt"/>
        <a:ea typeface="+mn-ea"/>
        <a:cs typeface="+mn-cs"/>
      </a:defRPr>
    </a:lvl4pPr>
    <a:lvl5pPr marL="1246563" algn="l" defTabSz="623282" rtl="0" eaLnBrk="1" latinLnBrk="0" hangingPunct="1">
      <a:defRPr sz="1227" kern="1200">
        <a:solidFill>
          <a:schemeClr val="tx1"/>
        </a:solidFill>
        <a:latin typeface="+mn-lt"/>
        <a:ea typeface="+mn-ea"/>
        <a:cs typeface="+mn-cs"/>
      </a:defRPr>
    </a:lvl5pPr>
    <a:lvl6pPr marL="1558204" algn="l" defTabSz="623282" rtl="0" eaLnBrk="1" latinLnBrk="0" hangingPunct="1">
      <a:defRPr sz="1227" kern="1200">
        <a:solidFill>
          <a:schemeClr val="tx1"/>
        </a:solidFill>
        <a:latin typeface="+mn-lt"/>
        <a:ea typeface="+mn-ea"/>
        <a:cs typeface="+mn-cs"/>
      </a:defRPr>
    </a:lvl6pPr>
    <a:lvl7pPr marL="1869845" algn="l" defTabSz="623282" rtl="0" eaLnBrk="1" latinLnBrk="0" hangingPunct="1">
      <a:defRPr sz="1227" kern="1200">
        <a:solidFill>
          <a:schemeClr val="tx1"/>
        </a:solidFill>
        <a:latin typeface="+mn-lt"/>
        <a:ea typeface="+mn-ea"/>
        <a:cs typeface="+mn-cs"/>
      </a:defRPr>
    </a:lvl7pPr>
    <a:lvl8pPr marL="2181485" algn="l" defTabSz="623282" rtl="0" eaLnBrk="1" latinLnBrk="0" hangingPunct="1">
      <a:defRPr sz="1227" kern="1200">
        <a:solidFill>
          <a:schemeClr val="tx1"/>
        </a:solidFill>
        <a:latin typeface="+mn-lt"/>
        <a:ea typeface="+mn-ea"/>
        <a:cs typeface="+mn-cs"/>
      </a:defRPr>
    </a:lvl8pPr>
    <a:lvl9pPr marL="2493126" algn="l" defTabSz="623282" rtl="0" eaLnBrk="1" latinLnBrk="0" hangingPunct="1">
      <a:defRPr sz="12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0" userDrawn="1">
          <p15:clr>
            <a:srgbClr val="A4A3A4"/>
          </p15:clr>
        </p15:guide>
        <p15:guide id="2" pos="49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2" autoAdjust="0"/>
    <p:restoredTop sz="86997" autoAdjust="0"/>
  </p:normalViewPr>
  <p:slideViewPr>
    <p:cSldViewPr>
      <p:cViewPr varScale="1">
        <p:scale>
          <a:sx n="80" d="100"/>
          <a:sy n="80" d="100"/>
        </p:scale>
        <p:origin x="948" y="84"/>
      </p:cViewPr>
      <p:guideLst>
        <p:guide orient="horz" pos="1470"/>
        <p:guide pos="4948"/>
      </p:guideLst>
    </p:cSldViewPr>
  </p:slideViewPr>
  <p:notesTextViewPr>
    <p:cViewPr>
      <p:scale>
        <a:sx n="100" d="100"/>
        <a:sy n="100" d="100"/>
      </p:scale>
      <p:origin x="0" y="0"/>
    </p:cViewPr>
  </p:notesTextViewPr>
  <p:notesViewPr>
    <p:cSldViewPr>
      <p:cViewPr varScale="1">
        <p:scale>
          <a:sx n="56" d="100"/>
          <a:sy n="56" d="100"/>
        </p:scale>
        <p:origin x="234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01C6F90-E2CA-41C9-A3AD-6BBF12636F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C4BD2A11-7F68-442F-BB14-05A9B59103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F6F4A6-FA2F-49F8-9F6C-A9208527ED9C}" type="datetimeFigureOut">
              <a:rPr lang="en-GB" smtClean="0"/>
              <a:t>28/07/2020</a:t>
            </a:fld>
            <a:endParaRPr lang="en-GB"/>
          </a:p>
        </p:txBody>
      </p:sp>
      <p:sp>
        <p:nvSpPr>
          <p:cNvPr id="4" name="Footer Placeholder 3">
            <a:extLst>
              <a:ext uri="{FF2B5EF4-FFF2-40B4-BE49-F238E27FC236}">
                <a16:creationId xmlns="" xmlns:a16="http://schemas.microsoft.com/office/drawing/2014/main" id="{6601DAD7-D28F-4B37-B42C-88DD3E2168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66393C62-62E1-4EAF-9351-0FAC79392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9F7DC5-5B78-4110-B0CB-5250BA9C9790}" type="slidenum">
              <a:rPr lang="en-GB" smtClean="0"/>
              <a:t>‹#›</a:t>
            </a:fld>
            <a:endParaRPr lang="en-GB"/>
          </a:p>
        </p:txBody>
      </p:sp>
    </p:spTree>
    <p:extLst>
      <p:ext uri="{BB962C8B-B14F-4D97-AF65-F5344CB8AC3E}">
        <p14:creationId xmlns:p14="http://schemas.microsoft.com/office/powerpoint/2010/main" val="4013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682CB-2C29-4E1D-B29A-832BD0458710}" type="datetimeFigureOut">
              <a:rPr lang="en-GB" smtClean="0"/>
              <a:t>28/07/2020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02B0-FD2B-4A07-B86B-10A2332AB655}" type="slidenum">
              <a:rPr lang="en-GB" smtClean="0"/>
              <a:t>‹#›</a:t>
            </a:fld>
            <a:endParaRPr lang="en-GB"/>
          </a:p>
        </p:txBody>
      </p:sp>
    </p:spTree>
    <p:extLst>
      <p:ext uri="{BB962C8B-B14F-4D97-AF65-F5344CB8AC3E}">
        <p14:creationId xmlns:p14="http://schemas.microsoft.com/office/powerpoint/2010/main" val="330770622"/>
      </p:ext>
    </p:extLst>
  </p:cSld>
  <p:clrMap bg1="lt1" tx1="dk1" bg2="lt2" tx2="dk2" accent1="accent1" accent2="accent2" accent3="accent3" accent4="accent4" accent5="accent5" accent6="accent6" hlink="hlink" folHlink="folHlink"/>
  <p:notesStyle>
    <a:lvl1pPr marL="0" algn="l" defTabSz="623282" rtl="0" eaLnBrk="1" latinLnBrk="0" hangingPunct="1">
      <a:defRPr sz="818" kern="1200">
        <a:solidFill>
          <a:schemeClr val="tx1"/>
        </a:solidFill>
        <a:latin typeface="+mn-lt"/>
        <a:ea typeface="+mn-ea"/>
        <a:cs typeface="+mn-cs"/>
      </a:defRPr>
    </a:lvl1pPr>
    <a:lvl2pPr marL="311641" algn="l" defTabSz="623282" rtl="0" eaLnBrk="1" latinLnBrk="0" hangingPunct="1">
      <a:defRPr sz="818" kern="1200">
        <a:solidFill>
          <a:schemeClr val="tx1"/>
        </a:solidFill>
        <a:latin typeface="+mn-lt"/>
        <a:ea typeface="+mn-ea"/>
        <a:cs typeface="+mn-cs"/>
      </a:defRPr>
    </a:lvl2pPr>
    <a:lvl3pPr marL="623282" algn="l" defTabSz="623282" rtl="0" eaLnBrk="1" latinLnBrk="0" hangingPunct="1">
      <a:defRPr sz="818" kern="1200">
        <a:solidFill>
          <a:schemeClr val="tx1"/>
        </a:solidFill>
        <a:latin typeface="+mn-lt"/>
        <a:ea typeface="+mn-ea"/>
        <a:cs typeface="+mn-cs"/>
      </a:defRPr>
    </a:lvl3pPr>
    <a:lvl4pPr marL="934922" algn="l" defTabSz="623282" rtl="0" eaLnBrk="1" latinLnBrk="0" hangingPunct="1">
      <a:defRPr sz="818" kern="1200">
        <a:solidFill>
          <a:schemeClr val="tx1"/>
        </a:solidFill>
        <a:latin typeface="+mn-lt"/>
        <a:ea typeface="+mn-ea"/>
        <a:cs typeface="+mn-cs"/>
      </a:defRPr>
    </a:lvl4pPr>
    <a:lvl5pPr marL="1246563" algn="l" defTabSz="623282" rtl="0" eaLnBrk="1" latinLnBrk="0" hangingPunct="1">
      <a:defRPr sz="818" kern="1200">
        <a:solidFill>
          <a:schemeClr val="tx1"/>
        </a:solidFill>
        <a:latin typeface="+mn-lt"/>
        <a:ea typeface="+mn-ea"/>
        <a:cs typeface="+mn-cs"/>
      </a:defRPr>
    </a:lvl5pPr>
    <a:lvl6pPr marL="1558204" algn="l" defTabSz="623282" rtl="0" eaLnBrk="1" latinLnBrk="0" hangingPunct="1">
      <a:defRPr sz="818" kern="1200">
        <a:solidFill>
          <a:schemeClr val="tx1"/>
        </a:solidFill>
        <a:latin typeface="+mn-lt"/>
        <a:ea typeface="+mn-ea"/>
        <a:cs typeface="+mn-cs"/>
      </a:defRPr>
    </a:lvl6pPr>
    <a:lvl7pPr marL="1869845" algn="l" defTabSz="623282" rtl="0" eaLnBrk="1" latinLnBrk="0" hangingPunct="1">
      <a:defRPr sz="818" kern="1200">
        <a:solidFill>
          <a:schemeClr val="tx1"/>
        </a:solidFill>
        <a:latin typeface="+mn-lt"/>
        <a:ea typeface="+mn-ea"/>
        <a:cs typeface="+mn-cs"/>
      </a:defRPr>
    </a:lvl7pPr>
    <a:lvl8pPr marL="2181485" algn="l" defTabSz="623282" rtl="0" eaLnBrk="1" latinLnBrk="0" hangingPunct="1">
      <a:defRPr sz="818" kern="1200">
        <a:solidFill>
          <a:schemeClr val="tx1"/>
        </a:solidFill>
        <a:latin typeface="+mn-lt"/>
        <a:ea typeface="+mn-ea"/>
        <a:cs typeface="+mn-cs"/>
      </a:defRPr>
    </a:lvl8pPr>
    <a:lvl9pPr marL="2493126" algn="l" defTabSz="623282" rtl="0" eaLnBrk="1" latinLnBrk="0" hangingPunct="1">
      <a:defRPr sz="8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4</a:t>
            </a:fld>
            <a:endParaRPr lang="en-GB"/>
          </a:p>
        </p:txBody>
      </p:sp>
    </p:spTree>
    <p:extLst>
      <p:ext uri="{BB962C8B-B14F-4D97-AF65-F5344CB8AC3E}">
        <p14:creationId xmlns:p14="http://schemas.microsoft.com/office/powerpoint/2010/main" val="64420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857602B0-FD2B-4A07-B86B-10A2332AB655}" type="slidenum">
              <a:rPr lang="en-GB" smtClean="0"/>
              <a:t>13</a:t>
            </a:fld>
            <a:endParaRPr lang="en-GB"/>
          </a:p>
        </p:txBody>
      </p:sp>
    </p:spTree>
    <p:extLst>
      <p:ext uri="{BB962C8B-B14F-4D97-AF65-F5344CB8AC3E}">
        <p14:creationId xmlns:p14="http://schemas.microsoft.com/office/powerpoint/2010/main" val="211843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14</a:t>
            </a:fld>
            <a:endParaRPr lang="en-GB"/>
          </a:p>
        </p:txBody>
      </p:sp>
    </p:spTree>
    <p:extLst>
      <p:ext uri="{BB962C8B-B14F-4D97-AF65-F5344CB8AC3E}">
        <p14:creationId xmlns:p14="http://schemas.microsoft.com/office/powerpoint/2010/main" val="46077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Homework! Share something that tells a story about your local area. </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15</a:t>
            </a:fld>
            <a:endParaRPr lang="en-GB"/>
          </a:p>
        </p:txBody>
      </p:sp>
    </p:spTree>
    <p:extLst>
      <p:ext uri="{BB962C8B-B14F-4D97-AF65-F5344CB8AC3E}">
        <p14:creationId xmlns:p14="http://schemas.microsoft.com/office/powerpoint/2010/main" val="194382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16</a:t>
            </a:fld>
            <a:endParaRPr lang="en-GB"/>
          </a:p>
        </p:txBody>
      </p:sp>
    </p:spTree>
    <p:extLst>
      <p:ext uri="{BB962C8B-B14F-4D97-AF65-F5344CB8AC3E}">
        <p14:creationId xmlns:p14="http://schemas.microsoft.com/office/powerpoint/2010/main" val="340577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5</a:t>
            </a:fld>
            <a:endParaRPr lang="en-GB"/>
          </a:p>
        </p:txBody>
      </p:sp>
    </p:spTree>
    <p:extLst>
      <p:ext uri="{BB962C8B-B14F-4D97-AF65-F5344CB8AC3E}">
        <p14:creationId xmlns:p14="http://schemas.microsoft.com/office/powerpoint/2010/main" val="3427968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6</a:t>
            </a:fld>
            <a:endParaRPr lang="en-GB"/>
          </a:p>
        </p:txBody>
      </p:sp>
    </p:spTree>
    <p:extLst>
      <p:ext uri="{BB962C8B-B14F-4D97-AF65-F5344CB8AC3E}">
        <p14:creationId xmlns:p14="http://schemas.microsoft.com/office/powerpoint/2010/main" val="285994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 history – the path was built on an old railway</a:t>
            </a:r>
            <a:r>
              <a:rPr lang="en-GB" baseline="0" dirty="0" smtClean="0"/>
              <a:t> line – Midland Railway – in 1979 (photo showing volunteers digging up the ground to make way for the path).</a:t>
            </a:r>
            <a:endParaRPr lang="en-GB" dirty="0" smtClean="0"/>
          </a:p>
          <a:p>
            <a:r>
              <a:rPr lang="en-GB" dirty="0" smtClean="0"/>
              <a:t>Photo to the right: Last year (2019), the Railway Path turned 40 years old and we had a big birthday party to celebrate</a:t>
            </a:r>
            <a:r>
              <a:rPr lang="en-GB" baseline="0" dirty="0" smtClean="0"/>
              <a:t>!</a:t>
            </a:r>
          </a:p>
        </p:txBody>
      </p:sp>
      <p:sp>
        <p:nvSpPr>
          <p:cNvPr id="4" name="Slide Number Placeholder 3"/>
          <p:cNvSpPr>
            <a:spLocks noGrp="1"/>
          </p:cNvSpPr>
          <p:nvPr>
            <p:ph type="sldNum" sz="quarter" idx="10"/>
          </p:nvPr>
        </p:nvSpPr>
        <p:spPr/>
        <p:txBody>
          <a:bodyPr/>
          <a:lstStyle/>
          <a:p>
            <a:fld id="{857602B0-FD2B-4A07-B86B-10A2332AB655}" type="slidenum">
              <a:rPr lang="en-GB" smtClean="0"/>
              <a:t>7</a:t>
            </a:fld>
            <a:endParaRPr lang="en-GB"/>
          </a:p>
        </p:txBody>
      </p:sp>
    </p:spTree>
    <p:extLst>
      <p:ext uri="{BB962C8B-B14F-4D97-AF65-F5344CB8AC3E}">
        <p14:creationId xmlns:p14="http://schemas.microsoft.com/office/powerpoint/2010/main" val="329578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3282" rtl="0" eaLnBrk="1" fontAlgn="auto" latinLnBrk="0" hangingPunct="1">
              <a:lnSpc>
                <a:spcPct val="100000"/>
              </a:lnSpc>
              <a:spcBef>
                <a:spcPts val="0"/>
              </a:spcBef>
              <a:spcAft>
                <a:spcPts val="0"/>
              </a:spcAft>
              <a:buClrTx/>
              <a:buSzTx/>
              <a:buFontTx/>
              <a:buNone/>
              <a:tabLst/>
              <a:defRPr/>
            </a:pPr>
            <a:r>
              <a:rPr lang="en-GB" dirty="0" smtClean="0"/>
              <a:t>Video explaining the roots of Sustrans (when it used to be called </a:t>
            </a:r>
            <a:r>
              <a:rPr lang="en-GB" dirty="0" err="1" smtClean="0"/>
              <a:t>Cyclebag</a:t>
            </a:r>
            <a:r>
              <a:rPr lang="en-GB" dirty="0" smtClean="0"/>
              <a:t>!) and the creation of our first ever traffic free cycle path on the National Cycle Network – the Bristol and Bath Railway Path</a:t>
            </a:r>
          </a:p>
        </p:txBody>
      </p:sp>
      <p:sp>
        <p:nvSpPr>
          <p:cNvPr id="4" name="Slide Number Placeholder 3"/>
          <p:cNvSpPr>
            <a:spLocks noGrp="1"/>
          </p:cNvSpPr>
          <p:nvPr>
            <p:ph type="sldNum" sz="quarter" idx="10"/>
          </p:nvPr>
        </p:nvSpPr>
        <p:spPr/>
        <p:txBody>
          <a:bodyPr/>
          <a:lstStyle/>
          <a:p>
            <a:fld id="{857602B0-FD2B-4A07-B86B-10A2332AB655}" type="slidenum">
              <a:rPr lang="en-GB" smtClean="0"/>
              <a:t>8</a:t>
            </a:fld>
            <a:endParaRPr lang="en-GB"/>
          </a:p>
        </p:txBody>
      </p:sp>
    </p:spTree>
    <p:extLst>
      <p:ext uri="{BB962C8B-B14F-4D97-AF65-F5344CB8AC3E}">
        <p14:creationId xmlns:p14="http://schemas.microsoft.com/office/powerpoint/2010/main" val="217832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18"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7602B0-FD2B-4A07-B86B-10A2332AB655}" type="slidenum">
              <a:rPr lang="en-GB" smtClean="0"/>
              <a:t>9</a:t>
            </a:fld>
            <a:endParaRPr lang="en-GB"/>
          </a:p>
        </p:txBody>
      </p:sp>
    </p:spTree>
    <p:extLst>
      <p:ext uri="{BB962C8B-B14F-4D97-AF65-F5344CB8AC3E}">
        <p14:creationId xmlns:p14="http://schemas.microsoft.com/office/powerpoint/2010/main" val="75561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b="0" i="0" kern="1200" dirty="0" smtClean="0">
                <a:solidFill>
                  <a:schemeClr val="tx1"/>
                </a:solidFill>
                <a:effectLst/>
                <a:latin typeface="+mn-lt"/>
                <a:ea typeface="+mn-ea"/>
                <a:cs typeface="+mn-cs"/>
              </a:rPr>
              <a:t>This brings us to the </a:t>
            </a:r>
            <a:r>
              <a:rPr lang="en-GB" sz="818" b="0" i="0" kern="1200" dirty="0" err="1" smtClean="0">
                <a:solidFill>
                  <a:schemeClr val="tx1"/>
                </a:solidFill>
                <a:effectLst/>
                <a:latin typeface="+mn-lt"/>
                <a:ea typeface="+mn-ea"/>
                <a:cs typeface="+mn-cs"/>
              </a:rPr>
              <a:t>OnePath</a:t>
            </a:r>
            <a:r>
              <a:rPr lang="en-GB" sz="818" b="0" i="0" kern="1200" dirty="0" smtClean="0">
                <a:solidFill>
                  <a:schemeClr val="tx1"/>
                </a:solidFill>
                <a:effectLst/>
                <a:latin typeface="+mn-lt"/>
                <a:ea typeface="+mn-ea"/>
                <a:cs typeface="+mn-cs"/>
              </a:rPr>
              <a:t> BS5</a:t>
            </a:r>
            <a:r>
              <a:rPr lang="en-GB" sz="818" b="0" i="0" kern="1200" baseline="0" dirty="0" smtClean="0">
                <a:solidFill>
                  <a:schemeClr val="tx1"/>
                </a:solidFill>
                <a:effectLst/>
                <a:latin typeface="+mn-lt"/>
                <a:ea typeface="+mn-ea"/>
                <a:cs typeface="+mn-cs"/>
              </a:rPr>
              <a:t> project.</a:t>
            </a:r>
            <a:endParaRPr lang="en-GB" sz="818" b="0" i="0" kern="1200" dirty="0" smtClean="0">
              <a:solidFill>
                <a:schemeClr val="tx1"/>
              </a:solidFill>
              <a:effectLst/>
              <a:latin typeface="+mn-lt"/>
              <a:ea typeface="+mn-ea"/>
              <a:cs typeface="+mn-cs"/>
            </a:endParaRPr>
          </a:p>
          <a:p>
            <a:endParaRPr lang="en-GB" sz="818" b="0" i="0" kern="1200" dirty="0" smtClean="0">
              <a:solidFill>
                <a:schemeClr val="tx1"/>
              </a:solidFill>
              <a:effectLst/>
              <a:latin typeface="+mn-lt"/>
              <a:ea typeface="+mn-ea"/>
              <a:cs typeface="+mn-cs"/>
            </a:endParaRPr>
          </a:p>
          <a:p>
            <a:r>
              <a:rPr lang="en-GB" sz="818" b="0" i="0" kern="1200" dirty="0" smtClean="0">
                <a:solidFill>
                  <a:schemeClr val="tx1"/>
                </a:solidFill>
                <a:effectLst/>
                <a:latin typeface="+mn-lt"/>
                <a:ea typeface="+mn-ea"/>
                <a:cs typeface="+mn-cs"/>
              </a:rPr>
              <a:t>Working with Bristol City Council, the </a:t>
            </a:r>
            <a:r>
              <a:rPr lang="en-GB" sz="818" b="0" i="0" kern="1200" dirty="0" err="1" smtClean="0">
                <a:solidFill>
                  <a:schemeClr val="tx1"/>
                </a:solidFill>
                <a:effectLst/>
                <a:latin typeface="+mn-lt"/>
                <a:ea typeface="+mn-ea"/>
                <a:cs typeface="+mn-cs"/>
              </a:rPr>
              <a:t>OnePath</a:t>
            </a:r>
            <a:r>
              <a:rPr lang="en-GB" sz="818" b="0" i="0" kern="1200" dirty="0" smtClean="0">
                <a:solidFill>
                  <a:schemeClr val="tx1"/>
                </a:solidFill>
                <a:effectLst/>
                <a:latin typeface="+mn-lt"/>
                <a:ea typeface="+mn-ea"/>
                <a:cs typeface="+mn-cs"/>
              </a:rPr>
              <a:t>: BS5 project seeks to build on the success of the Bristol and Bath Railway Path, while addressing issues that sometimes arise on one of its busiest stretches.</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10</a:t>
            </a:fld>
            <a:endParaRPr lang="en-GB"/>
          </a:p>
        </p:txBody>
      </p:sp>
    </p:spTree>
    <p:extLst>
      <p:ext uri="{BB962C8B-B14F-4D97-AF65-F5344CB8AC3E}">
        <p14:creationId xmlns:p14="http://schemas.microsoft.com/office/powerpoint/2010/main" val="55330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community vision for this project sets</a:t>
            </a:r>
            <a:r>
              <a:rPr lang="en-GB" baseline="0" dirty="0" smtClean="0"/>
              <a:t> the basis for the </a:t>
            </a:r>
            <a:r>
              <a:rPr lang="en-GB" baseline="0" dirty="0" err="1" smtClean="0"/>
              <a:t>OnePath</a:t>
            </a:r>
            <a:r>
              <a:rPr lang="en-GB" baseline="0" dirty="0" smtClean="0"/>
              <a:t> BS5 funded project and acts as a shared point of reference as the project moves forward.</a:t>
            </a:r>
          </a:p>
          <a:p>
            <a:endParaRPr lang="en-GB" baseline="0" dirty="0" smtClean="0"/>
          </a:p>
          <a:p>
            <a:r>
              <a:rPr lang="en-GB" baseline="0" dirty="0" smtClean="0"/>
              <a:t>The main point to take away from this vision is that the path is, or should be, for EVERYONE. Whether you are young, old, disabled, able-bodied, on a bike, on foot or otherwise, we want you to be able to enjoy the path.</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11</a:t>
            </a:fld>
            <a:endParaRPr lang="en-GB"/>
          </a:p>
        </p:txBody>
      </p:sp>
    </p:spTree>
    <p:extLst>
      <p:ext uri="{BB962C8B-B14F-4D97-AF65-F5344CB8AC3E}">
        <p14:creationId xmlns:p14="http://schemas.microsoft.com/office/powerpoint/2010/main" val="107174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857602B0-FD2B-4A07-B86B-10A2332AB655}" type="slidenum">
              <a:rPr lang="en-GB" smtClean="0"/>
              <a:t>12</a:t>
            </a:fld>
            <a:endParaRPr lang="en-GB"/>
          </a:p>
        </p:txBody>
      </p:sp>
    </p:spTree>
    <p:extLst>
      <p:ext uri="{BB962C8B-B14F-4D97-AF65-F5344CB8AC3E}">
        <p14:creationId xmlns:p14="http://schemas.microsoft.com/office/powerpoint/2010/main" val="1460351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Title Slide - Style On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0" y="4043069"/>
            <a:ext cx="1461600" cy="693749"/>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2"/>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 xmlns:a16="http://schemas.microsoft.com/office/drawing/2014/main"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7" name="Text Placeholder 6">
            <a:extLst>
              <a:ext uri="{FF2B5EF4-FFF2-40B4-BE49-F238E27FC236}">
                <a16:creationId xmlns="" xmlns:a16="http://schemas.microsoft.com/office/drawing/2014/main"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Picture Placeholder 3">
            <a:extLst>
              <a:ext uri="{FF2B5EF4-FFF2-40B4-BE49-F238E27FC236}">
                <a16:creationId xmlns="" xmlns:a16="http://schemas.microsoft.com/office/drawing/2014/main" id="{F34AB4BF-3AE7-47AE-801A-13332C297EF7}"/>
              </a:ext>
            </a:extLst>
          </p:cNvPr>
          <p:cNvSpPr>
            <a:spLocks noGrp="1"/>
          </p:cNvSpPr>
          <p:nvPr>
            <p:ph type="pic" sz="quarter" idx="13"/>
          </p:nvPr>
        </p:nvSpPr>
        <p:spPr>
          <a:xfrm>
            <a:off x="5796136" y="1295400"/>
            <a:ext cx="2952577" cy="268890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0" name="Text Placeholder 6">
            <a:extLst>
              <a:ext uri="{FF2B5EF4-FFF2-40B4-BE49-F238E27FC236}">
                <a16:creationId xmlns="" xmlns:a16="http://schemas.microsoft.com/office/drawing/2014/main"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2" name="Picture 11">
            <a:extLst>
              <a:ext uri="{FF2B5EF4-FFF2-40B4-BE49-F238E27FC236}">
                <a16:creationId xmlns="" xmlns:a16="http://schemas.microsoft.com/office/drawing/2014/main"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41264553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Table Placeholder 3">
            <a:extLst>
              <a:ext uri="{FF2B5EF4-FFF2-40B4-BE49-F238E27FC236}">
                <a16:creationId xmlns="" xmlns:a16="http://schemas.microsoft.com/office/drawing/2014/main" id="{3EF331FA-3290-4F13-B48A-6B4BA15FA35C}"/>
              </a:ext>
            </a:extLst>
          </p:cNvPr>
          <p:cNvSpPr>
            <a:spLocks noGrp="1"/>
          </p:cNvSpPr>
          <p:nvPr>
            <p:ph type="tbl" sz="quarter" idx="13"/>
          </p:nvPr>
        </p:nvSpPr>
        <p:spPr>
          <a:xfrm>
            <a:off x="792163" y="1295400"/>
            <a:ext cx="7955837" cy="2932113"/>
          </a:xfrm>
          <a:prstGeom prst="rect">
            <a:avLst/>
          </a:prstGeom>
        </p:spPr>
        <p:txBody>
          <a:bodyPr lIns="0" tIns="0" rIns="0" bIns="0"/>
          <a:lstStyle>
            <a:lvl1pPr marL="0" indent="0">
              <a:buNone/>
              <a:defRPr sz="1600"/>
            </a:lvl1pPr>
          </a:lstStyle>
          <a:p>
            <a:r>
              <a:rPr lang="en-US" noProof="0" smtClean="0"/>
              <a:t>Click icon to add table</a:t>
            </a:r>
            <a:endParaRPr lang="en-GB" noProof="0" dirty="0"/>
          </a:p>
        </p:txBody>
      </p:sp>
      <p:sp>
        <p:nvSpPr>
          <p:cNvPr id="11" name="Text Placeholder 4">
            <a:extLst>
              <a:ext uri="{FF2B5EF4-FFF2-40B4-BE49-F238E27FC236}">
                <a16:creationId xmlns="" xmlns:a16="http://schemas.microsoft.com/office/drawing/2014/main" id="{0D1D2505-7FB8-49CC-9369-0D5426E8CCD9}"/>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867258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 xmlns:a16="http://schemas.microsoft.com/office/drawing/2014/main"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4">
            <a:extLst>
              <a:ext uri="{FF2B5EF4-FFF2-40B4-BE49-F238E27FC236}">
                <a16:creationId xmlns="" xmlns:a16="http://schemas.microsoft.com/office/drawing/2014/main" id="{8CE3D723-BCE7-4BD8-9335-C4B6096DC096}"/>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12" name="Picture 11">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6678882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with Photo">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 xmlns:a16="http://schemas.microsoft.com/office/drawing/2014/main" id="{D9DFFB0D-56F2-4EAA-9A87-4B957505158E}"/>
              </a:ext>
            </a:extLst>
          </p:cNvPr>
          <p:cNvSpPr>
            <a:spLocks noGrp="1"/>
          </p:cNvSpPr>
          <p:nvPr>
            <p:ph type="body" sz="quarter" idx="11"/>
          </p:nvPr>
        </p:nvSpPr>
        <p:spPr>
          <a:xfrm>
            <a:off x="792000" y="1295999"/>
            <a:ext cx="4716103"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Picture Placeholder 3">
            <a:extLst>
              <a:ext uri="{FF2B5EF4-FFF2-40B4-BE49-F238E27FC236}">
                <a16:creationId xmlns="" xmlns:a16="http://schemas.microsoft.com/office/drawing/2014/main" id="{B8DC942F-021B-40FB-A4FC-0CE3F9400ED3}"/>
              </a:ext>
            </a:extLst>
          </p:cNvPr>
          <p:cNvSpPr>
            <a:spLocks noGrp="1"/>
          </p:cNvSpPr>
          <p:nvPr>
            <p:ph type="pic" sz="quarter" idx="13"/>
          </p:nvPr>
        </p:nvSpPr>
        <p:spPr>
          <a:xfrm>
            <a:off x="5796136" y="1295401"/>
            <a:ext cx="2952577" cy="280413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1" name="Text Placeholder 4">
            <a:extLst>
              <a:ext uri="{FF2B5EF4-FFF2-40B4-BE49-F238E27FC236}">
                <a16:creationId xmlns="" xmlns:a16="http://schemas.microsoft.com/office/drawing/2014/main"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5" name="Text Placeholder 6">
            <a:extLst>
              <a:ext uri="{FF2B5EF4-FFF2-40B4-BE49-F238E27FC236}">
                <a16:creationId xmlns="" xmlns:a16="http://schemas.microsoft.com/office/drawing/2014/main"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6" name="Picture 15">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23889642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8">
            <a:extLst>
              <a:ext uri="{FF2B5EF4-FFF2-40B4-BE49-F238E27FC236}">
                <a16:creationId xmlns="" xmlns:a16="http://schemas.microsoft.com/office/drawing/2014/main"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6" name="TextBox 5">
            <a:extLst>
              <a:ext uri="{FF2B5EF4-FFF2-40B4-BE49-F238E27FC236}">
                <a16:creationId xmlns="" xmlns:a16="http://schemas.microsoft.com/office/drawing/2014/main" id="{3A091805-907E-411F-8F67-405448922C9C}"/>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8" name="Text Placeholder 7">
            <a:extLst>
              <a:ext uri="{FF2B5EF4-FFF2-40B4-BE49-F238E27FC236}">
                <a16:creationId xmlns="" xmlns:a16="http://schemas.microsoft.com/office/drawing/2014/main" id="{48A7D6D6-31D4-46DA-8A7F-3429B1F3BE5D}"/>
              </a:ext>
            </a:extLst>
          </p:cNvPr>
          <p:cNvSpPr>
            <a:spLocks noGrp="1"/>
          </p:cNvSpPr>
          <p:nvPr>
            <p:ph type="body" sz="quarter" idx="13" hasCustomPrompt="1"/>
          </p:nvPr>
        </p:nvSpPr>
        <p:spPr>
          <a:xfrm>
            <a:off x="791999" y="1295998"/>
            <a:ext cx="6120000"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 xmlns:a16="http://schemas.microsoft.com/office/drawing/2014/main" id="{DF9C5557-11E1-4ADD-809B-6D3924A94B32}"/>
              </a:ext>
            </a:extLst>
          </p:cNvPr>
          <p:cNvSpPr>
            <a:spLocks noGrp="1"/>
          </p:cNvSpPr>
          <p:nvPr>
            <p:ph type="body" sz="quarter" idx="10" hasCustomPrompt="1"/>
          </p:nvPr>
        </p:nvSpPr>
        <p:spPr>
          <a:xfrm>
            <a:off x="791999" y="2808000"/>
            <a:ext cx="611999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Subtitle over three lines at most.</a:t>
            </a:r>
            <a:endParaRPr lang="en-GB" noProof="0" dirty="0"/>
          </a:p>
        </p:txBody>
      </p:sp>
      <p:pic>
        <p:nvPicPr>
          <p:cNvPr id="11" name="Picture 10">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6505076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8">
            <a:extLst>
              <a:ext uri="{FF2B5EF4-FFF2-40B4-BE49-F238E27FC236}">
                <a16:creationId xmlns="" xmlns:a16="http://schemas.microsoft.com/office/drawing/2014/main"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8" name="Text Placeholder 7">
            <a:extLst>
              <a:ext uri="{FF2B5EF4-FFF2-40B4-BE49-F238E27FC236}">
                <a16:creationId xmlns="" xmlns:a16="http://schemas.microsoft.com/office/drawing/2014/main" id="{48A7D6D6-31D4-46DA-8A7F-3429B1F3BE5D}"/>
              </a:ext>
            </a:extLst>
          </p:cNvPr>
          <p:cNvSpPr>
            <a:spLocks noGrp="1"/>
          </p:cNvSpPr>
          <p:nvPr>
            <p:ph type="body" sz="quarter" idx="13" hasCustomPrompt="1"/>
          </p:nvPr>
        </p:nvSpPr>
        <p:spPr>
          <a:xfrm>
            <a:off x="791999" y="1295998"/>
            <a:ext cx="4932129"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 xmlns:a16="http://schemas.microsoft.com/office/drawing/2014/main" id="{DF9C5557-11E1-4ADD-809B-6D3924A94B32}"/>
              </a:ext>
            </a:extLst>
          </p:cNvPr>
          <p:cNvSpPr>
            <a:spLocks noGrp="1"/>
          </p:cNvSpPr>
          <p:nvPr>
            <p:ph type="body" sz="quarter" idx="10" hasCustomPrompt="1"/>
          </p:nvPr>
        </p:nvSpPr>
        <p:spPr>
          <a:xfrm>
            <a:off x="791999" y="2808000"/>
            <a:ext cx="493212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Subtitle over three lines at most.</a:t>
            </a:r>
            <a:endParaRPr lang="en-GB" noProof="0" dirty="0"/>
          </a:p>
        </p:txBody>
      </p:sp>
      <p:sp>
        <p:nvSpPr>
          <p:cNvPr id="11" name="Picture Placeholder 3">
            <a:extLst>
              <a:ext uri="{FF2B5EF4-FFF2-40B4-BE49-F238E27FC236}">
                <a16:creationId xmlns="" xmlns:a16="http://schemas.microsoft.com/office/drawing/2014/main" id="{B8DC942F-021B-40FB-A4FC-0CE3F9400ED3}"/>
              </a:ext>
            </a:extLst>
          </p:cNvPr>
          <p:cNvSpPr>
            <a:spLocks noGrp="1"/>
          </p:cNvSpPr>
          <p:nvPr>
            <p:ph type="pic" sz="quarter" idx="14"/>
          </p:nvPr>
        </p:nvSpPr>
        <p:spPr>
          <a:xfrm>
            <a:off x="5864455" y="3869"/>
            <a:ext cx="3279545" cy="5139631"/>
          </a:xfrm>
          <a:prstGeom prst="rect">
            <a:avLst/>
          </a:prstGeom>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14707100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ase Study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4">
            <a:extLst>
              <a:ext uri="{FF2B5EF4-FFF2-40B4-BE49-F238E27FC236}">
                <a16:creationId xmlns="" xmlns:a16="http://schemas.microsoft.com/office/drawing/2014/main"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 xmlns:a16="http://schemas.microsoft.com/office/drawing/2014/main"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 xmlns:a16="http://schemas.microsoft.com/office/drawing/2014/main"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 xmlns:a16="http://schemas.microsoft.com/office/drawing/2014/main" id="{C6E3CC65-D2CF-45E2-9521-2DE20E27DC51}"/>
              </a:ext>
            </a:extLst>
          </p:cNvPr>
          <p:cNvSpPr>
            <a:spLocks noGrp="1"/>
          </p:cNvSpPr>
          <p:nvPr>
            <p:ph type="pic" sz="quarter" idx="13"/>
          </p:nvPr>
        </p:nvSpPr>
        <p:spPr>
          <a:xfrm>
            <a:off x="5292000" y="1511845"/>
            <a:ext cx="3456000" cy="2577440"/>
          </a:xfrm>
          <a:prstGeom prst="rect">
            <a:avLst/>
          </a:prstGeom>
        </p:spPr>
        <p:txBody>
          <a:bodyPr/>
          <a:lstStyle>
            <a:lvl1pPr marL="0" indent="0">
              <a:buNone/>
              <a:defRPr/>
            </a:lvl1pPr>
          </a:lstStyle>
          <a:p>
            <a:r>
              <a:rPr lang="en-US" noProof="0" smtClean="0"/>
              <a:t>Click icon to add picture</a:t>
            </a:r>
            <a:endParaRPr lang="en-GB" noProof="0" dirty="0"/>
          </a:p>
        </p:txBody>
      </p:sp>
      <p:sp>
        <p:nvSpPr>
          <p:cNvPr id="19" name="Text Placeholder 6">
            <a:extLst>
              <a:ext uri="{FF2B5EF4-FFF2-40B4-BE49-F238E27FC236}">
                <a16:creationId xmlns="" xmlns:a16="http://schemas.microsoft.com/office/drawing/2014/main" id="{6240CCFE-7A13-4C12-A84A-D1868D04B666}"/>
              </a:ext>
            </a:extLst>
          </p:cNvPr>
          <p:cNvSpPr>
            <a:spLocks noGrp="1"/>
          </p:cNvSpPr>
          <p:nvPr>
            <p:ph type="body" sz="quarter" idx="15" hasCustomPrompt="1"/>
          </p:nvPr>
        </p:nvSpPr>
        <p:spPr>
          <a:xfrm>
            <a:off x="792001" y="1511300"/>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 xmlns:a16="http://schemas.microsoft.com/office/drawing/2014/main" id="{5FD90AA7-9234-45B5-8B43-1AC68127FBF7}"/>
              </a:ext>
            </a:extLst>
          </p:cNvPr>
          <p:cNvSpPr>
            <a:spLocks noGrp="1"/>
          </p:cNvSpPr>
          <p:nvPr>
            <p:ph type="body" sz="quarter" idx="16"/>
          </p:nvPr>
        </p:nvSpPr>
        <p:spPr>
          <a:xfrm>
            <a:off x="792001" y="3023464"/>
            <a:ext cx="4284056" cy="1420494"/>
          </a:xfrm>
          <a:prstGeom prst="rect">
            <a:avLst/>
          </a:prstGeom>
        </p:spPr>
        <p:txBody>
          <a:bodyPr lIns="0" tIns="0" rIns="0" bIns="0"/>
          <a:lstStyle>
            <a:lvl1pPr marL="0" indent="0">
              <a:lnSpc>
                <a:spcPct val="100000"/>
              </a:lnSpc>
              <a:spcBef>
                <a:spcPts val="0"/>
              </a:spcBef>
              <a:spcAft>
                <a:spcPts val="1200"/>
              </a:spcAft>
              <a:buNone/>
              <a:defRPr sz="1400"/>
            </a:lvl1pPr>
            <a:lvl2pPr marL="155540" indent="0">
              <a:lnSpc>
                <a:spcPct val="100000"/>
              </a:lnSpc>
              <a:spcBef>
                <a:spcPts val="0"/>
              </a:spcBef>
              <a:spcAft>
                <a:spcPts val="1200"/>
              </a:spcAft>
              <a:buNone/>
              <a:defRPr sz="1400"/>
            </a:lvl2pPr>
            <a:lvl3pPr marL="311079" indent="0">
              <a:lnSpc>
                <a:spcPct val="100000"/>
              </a:lnSpc>
              <a:spcBef>
                <a:spcPts val="0"/>
              </a:spcBef>
              <a:spcAft>
                <a:spcPts val="1200"/>
              </a:spcAft>
              <a:buNone/>
              <a:defRPr sz="1400"/>
            </a:lvl3pPr>
            <a:lvl4pPr marL="466618" indent="0">
              <a:lnSpc>
                <a:spcPct val="100000"/>
              </a:lnSpc>
              <a:spcBef>
                <a:spcPts val="0"/>
              </a:spcBef>
              <a:spcAft>
                <a:spcPts val="1200"/>
              </a:spcAft>
              <a:buNone/>
              <a:defRPr sz="1400"/>
            </a:lvl4pPr>
            <a:lvl5pPr marL="622157" indent="0">
              <a:lnSpc>
                <a:spcPct val="100000"/>
              </a:lnSpc>
              <a:spcBef>
                <a:spcPts val="0"/>
              </a:spcBef>
              <a:spcAft>
                <a:spcPts val="1200"/>
              </a:spcAft>
              <a:buNone/>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1" name="Text Placeholder 6">
            <a:extLst>
              <a:ext uri="{FF2B5EF4-FFF2-40B4-BE49-F238E27FC236}">
                <a16:creationId xmlns="" xmlns:a16="http://schemas.microsoft.com/office/drawing/2014/main" id="{16F4762E-9230-41DE-A5BD-F193CB0DBCCA}"/>
              </a:ext>
            </a:extLst>
          </p:cNvPr>
          <p:cNvSpPr>
            <a:spLocks noGrp="1"/>
          </p:cNvSpPr>
          <p:nvPr>
            <p:ph type="body" sz="quarter" idx="17" hasCustomPrompt="1"/>
          </p:nvPr>
        </p:nvSpPr>
        <p:spPr>
          <a:xfrm>
            <a:off x="792000" y="2530549"/>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 xmlns:a16="http://schemas.microsoft.com/office/drawing/2014/main" id="{16F4762E-9230-41DE-A5BD-F193CB0DBCCA}"/>
              </a:ext>
            </a:extLst>
          </p:cNvPr>
          <p:cNvSpPr>
            <a:spLocks noGrp="1"/>
          </p:cNvSpPr>
          <p:nvPr>
            <p:ph type="body" sz="quarter" idx="18" hasCustomPrompt="1"/>
          </p:nvPr>
        </p:nvSpPr>
        <p:spPr>
          <a:xfrm>
            <a:off x="5292000" y="4166343"/>
            <a:ext cx="3456000"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4" name="Picture 13">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1267147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ase Study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4">
            <a:extLst>
              <a:ext uri="{FF2B5EF4-FFF2-40B4-BE49-F238E27FC236}">
                <a16:creationId xmlns="" xmlns:a16="http://schemas.microsoft.com/office/drawing/2014/main"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 xmlns:a16="http://schemas.microsoft.com/office/drawing/2014/main"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 xmlns:a16="http://schemas.microsoft.com/office/drawing/2014/main"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 xmlns:a16="http://schemas.microsoft.com/office/drawing/2014/main" id="{6240CCFE-7A13-4C12-A84A-D1868D04B666}"/>
              </a:ext>
            </a:extLst>
          </p:cNvPr>
          <p:cNvSpPr>
            <a:spLocks noGrp="1"/>
          </p:cNvSpPr>
          <p:nvPr>
            <p:ph type="body" sz="quarter" idx="15" hasCustomPrompt="1"/>
          </p:nvPr>
        </p:nvSpPr>
        <p:spPr>
          <a:xfrm>
            <a:off x="4463944" y="3131388"/>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 xmlns:a16="http://schemas.microsoft.com/office/drawing/2014/main" id="{5FD90AA7-9234-45B5-8B43-1AC68127FBF7}"/>
              </a:ext>
            </a:extLst>
          </p:cNvPr>
          <p:cNvSpPr>
            <a:spLocks noGrp="1"/>
          </p:cNvSpPr>
          <p:nvPr>
            <p:ph type="body" sz="quarter" idx="16" hasCustomPrompt="1"/>
          </p:nvPr>
        </p:nvSpPr>
        <p:spPr>
          <a:xfrm>
            <a:off x="792001" y="1503446"/>
            <a:ext cx="3491967" cy="2924801"/>
          </a:xfrm>
          <a:prstGeom prst="rect">
            <a:avLst/>
          </a:prstGeom>
        </p:spPr>
        <p:txBody>
          <a:bodyPr lIns="0" tIns="0" rIns="0" bIns="0"/>
          <a:lstStyle>
            <a:lvl1pPr marL="0" indent="0">
              <a:lnSpc>
                <a:spcPts val="1900"/>
              </a:lnSpc>
              <a:spcBef>
                <a:spcPts val="0"/>
              </a:spcBef>
              <a:spcAft>
                <a:spcPts val="1200"/>
              </a:spcAft>
              <a:buNone/>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smtClean="0"/>
              <a:t>Body text</a:t>
            </a:r>
            <a:endParaRPr lang="en-GB" noProof="0" dirty="0"/>
          </a:p>
        </p:txBody>
      </p:sp>
      <p:sp>
        <p:nvSpPr>
          <p:cNvPr id="21" name="Text Placeholder 6">
            <a:extLst>
              <a:ext uri="{FF2B5EF4-FFF2-40B4-BE49-F238E27FC236}">
                <a16:creationId xmlns="" xmlns:a16="http://schemas.microsoft.com/office/drawing/2014/main" id="{16F4762E-9230-41DE-A5BD-F193CB0DBCCA}"/>
              </a:ext>
            </a:extLst>
          </p:cNvPr>
          <p:cNvSpPr>
            <a:spLocks noGrp="1"/>
          </p:cNvSpPr>
          <p:nvPr>
            <p:ph type="body" sz="quarter" idx="17" hasCustomPrompt="1"/>
          </p:nvPr>
        </p:nvSpPr>
        <p:spPr>
          <a:xfrm>
            <a:off x="4463943" y="4150637"/>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 xmlns:a16="http://schemas.microsoft.com/office/drawing/2014/main" id="{4CD92A4B-21BF-4D5C-B6DA-75A37BA90FB2}"/>
              </a:ext>
            </a:extLst>
          </p:cNvPr>
          <p:cNvSpPr>
            <a:spLocks noGrp="1"/>
          </p:cNvSpPr>
          <p:nvPr>
            <p:ph type="body" sz="quarter" idx="18" hasCustomPrompt="1"/>
          </p:nvPr>
        </p:nvSpPr>
        <p:spPr>
          <a:xfrm>
            <a:off x="4463942" y="1503447"/>
            <a:ext cx="4284056" cy="1376194"/>
          </a:xfrm>
          <a:prstGeom prst="rect">
            <a:avLst/>
          </a:prstGeom>
        </p:spPr>
        <p:txBody>
          <a:bodyPr lIns="0" tIns="0" rIns="0" bIns="0"/>
          <a:lstStyle>
            <a:lvl1pPr marL="342900" indent="-342900">
              <a:lnSpc>
                <a:spcPct val="100000"/>
              </a:lnSpc>
              <a:spcBef>
                <a:spcPts val="0"/>
              </a:spcBef>
              <a:spcAft>
                <a:spcPts val="1200"/>
              </a:spcAft>
              <a:buClr>
                <a:schemeClr val="tx2"/>
              </a:buClr>
              <a:buSzPct val="100000"/>
              <a:buFont typeface="Wingdings" panose="05000000000000000000" pitchFamily="2" charset="2"/>
              <a:buChar char="§"/>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smtClean="0"/>
              <a:t>Key facts</a:t>
            </a:r>
            <a:endParaRPr lang="en-GB" noProof="0" dirty="0"/>
          </a:p>
        </p:txBody>
      </p:sp>
      <p:pic>
        <p:nvPicPr>
          <p:cNvPr id="16" name="Picture 15">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2730426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gn-off Slide - Style On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368174D-F8C3-47D6-8654-0D2D3954895B}"/>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rgbClr val="41404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rgbClr val="414042"/>
              </a:solidFill>
              <a:latin typeface="Arial Regular" charset="77"/>
              <a:ea typeface="Arial Regular" charset="77"/>
              <a:cs typeface="Arial Regular" charset="77"/>
            </a:endParaRPr>
          </a:p>
          <a:p>
            <a:pPr>
              <a:lnSpc>
                <a:spcPts val="2100"/>
              </a:lnSpc>
              <a:defRPr lang="en-US"/>
            </a:pPr>
            <a:r>
              <a:rPr lang="en-GB" sz="1648" noProof="0" dirty="0" smtClean="0">
                <a:solidFill>
                  <a:srgbClr val="41404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rgbClr val="414042"/>
              </a:solidFill>
              <a:latin typeface="Arial Regular" charset="77"/>
              <a:ea typeface="Arial Regular" charset="77"/>
              <a:cs typeface="Arial Regular" charset="77"/>
            </a:endParaRPr>
          </a:p>
          <a:p>
            <a:pPr>
              <a:lnSpc>
                <a:spcPts val="2100"/>
              </a:lnSpc>
              <a:defRPr lang="en-US"/>
            </a:pPr>
            <a:r>
              <a:rPr lang="en-GB" sz="1648" noProof="0" dirty="0" smtClean="0">
                <a:solidFill>
                  <a:srgbClr val="414042"/>
                </a:solidFill>
                <a:latin typeface="Arial Regular" charset="77"/>
                <a:ea typeface="Arial Regular" charset="77"/>
                <a:cs typeface="Arial Regular" charset="77"/>
              </a:rPr>
              <a:t>Join us on our journey.</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p:txBody>
      </p:sp>
      <p:sp>
        <p:nvSpPr>
          <p:cNvPr id="5" name="TextBox 4">
            <a:extLst>
              <a:ext uri="{FF2B5EF4-FFF2-40B4-BE49-F238E27FC236}">
                <a16:creationId xmlns=""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rgbClr val="414042"/>
                </a:solidFill>
                <a:latin typeface="Arial" charset="77"/>
                <a:ea typeface="Arial" charset="77"/>
                <a:cs typeface="Arial" charset="77"/>
              </a:rPr>
              <a:t>www.sustrans.org.uk</a:t>
            </a:r>
          </a:p>
          <a:p>
            <a:pPr>
              <a:lnSpc>
                <a:spcPts val="2061"/>
              </a:lnSpc>
              <a:defRPr lang="en-US"/>
            </a:pPr>
            <a:endParaRPr lang="en-GB" sz="1648" b="1" noProof="0" dirty="0">
              <a:solidFill>
                <a:srgbClr val="414042"/>
              </a:solidFill>
              <a:latin typeface="Arial" charset="77"/>
              <a:ea typeface="Arial" charset="77"/>
              <a:cs typeface="Arial" charset="77"/>
            </a:endParaRPr>
          </a:p>
        </p:txBody>
      </p:sp>
      <p:sp>
        <p:nvSpPr>
          <p:cNvPr id="6" name="TextBox 5">
            <a:extLst>
              <a:ext uri="{FF2B5EF4-FFF2-40B4-BE49-F238E27FC236}">
                <a16:creationId xmlns=""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rgbClr val="414042"/>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rgbClr val="414042"/>
                </a:solidFill>
                <a:latin typeface="Arial Regular" charset="77"/>
                <a:ea typeface="Arial Regular" charset="77"/>
                <a:cs typeface="Arial Regular" charset="77"/>
              </a:rPr>
              <a:t>VAT Registration No. 416740656.</a:t>
            </a:r>
            <a:endParaRPr lang="en-GB" sz="800" noProof="0" dirty="0">
              <a:solidFill>
                <a:srgbClr val="414042"/>
              </a:solidFill>
              <a:latin typeface="Arial Regular" charset="77"/>
              <a:ea typeface="Arial Regular" charset="77"/>
              <a:cs typeface="Arial Regular" charset="77"/>
            </a:endParaRPr>
          </a:p>
        </p:txBody>
      </p:sp>
      <p:pic>
        <p:nvPicPr>
          <p:cNvPr id="8" name="Picture 7">
            <a:extLst>
              <a:ext uri="{FF2B5EF4-FFF2-40B4-BE49-F238E27FC236}">
                <a16:creationId xmlns=""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2000" cy="888545"/>
          </a:xfrm>
          <a:prstGeom prst="rect">
            <a:avLst/>
          </a:prstGeom>
        </p:spPr>
      </p:pic>
    </p:spTree>
    <p:extLst>
      <p:ext uri="{BB962C8B-B14F-4D97-AF65-F5344CB8AC3E}">
        <p14:creationId xmlns:p14="http://schemas.microsoft.com/office/powerpoint/2010/main" val="23621826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gn-off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6415" y="3687078"/>
            <a:ext cx="2039232" cy="1132907"/>
          </a:xfrm>
          <a:prstGeom prst="rect">
            <a:avLst/>
          </a:prstGeom>
        </p:spPr>
      </p:pic>
      <p:sp>
        <p:nvSpPr>
          <p:cNvPr id="3" name="Rectangle 2">
            <a:extLst>
              <a:ext uri="{FF2B5EF4-FFF2-40B4-BE49-F238E27FC236}">
                <a16:creationId xmlns="" xmlns:a16="http://schemas.microsoft.com/office/drawing/2014/main"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bg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bg2"/>
              </a:solidFill>
              <a:latin typeface="Arial Regular" charset="77"/>
              <a:ea typeface="Arial Regular" charset="77"/>
              <a:cs typeface="Arial Regular" charset="77"/>
            </a:endParaRPr>
          </a:p>
          <a:p>
            <a:pPr>
              <a:lnSpc>
                <a:spcPts val="2100"/>
              </a:lnSpc>
              <a:defRPr lang="en-US"/>
            </a:pPr>
            <a:r>
              <a:rPr lang="en-GB" sz="1648" noProof="0" dirty="0" smtClean="0">
                <a:solidFill>
                  <a:schemeClr val="bg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bg2"/>
              </a:solidFill>
              <a:latin typeface="Arial Regular" charset="77"/>
              <a:ea typeface="Arial Regular" charset="77"/>
              <a:cs typeface="Arial Regular" charset="77"/>
            </a:endParaRPr>
          </a:p>
          <a:p>
            <a:pPr>
              <a:lnSpc>
                <a:spcPts val="2100"/>
              </a:lnSpc>
              <a:defRPr lang="en-US"/>
            </a:pPr>
            <a:r>
              <a:rPr lang="en-GB" sz="1648" noProof="0" dirty="0" smtClean="0">
                <a:solidFill>
                  <a:schemeClr val="bg2"/>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bg2"/>
              </a:solidFill>
              <a:latin typeface="Arial Regular" charset="77"/>
              <a:ea typeface="Arial Regular" charset="77"/>
              <a:cs typeface="Arial Regular" charset="77"/>
            </a:endParaRPr>
          </a:p>
        </p:txBody>
      </p:sp>
      <p:sp>
        <p:nvSpPr>
          <p:cNvPr id="5" name="TextBox 4">
            <a:extLst>
              <a:ext uri="{FF2B5EF4-FFF2-40B4-BE49-F238E27FC236}">
                <a16:creationId xmlns=""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accent4"/>
                </a:solidFill>
                <a:latin typeface="Arial" charset="77"/>
                <a:ea typeface="Arial" charset="77"/>
                <a:cs typeface="Arial" charset="77"/>
              </a:rPr>
              <a:t>www.sustrans.org.uk</a:t>
            </a:r>
          </a:p>
          <a:p>
            <a:pPr>
              <a:lnSpc>
                <a:spcPts val="2061"/>
              </a:lnSpc>
              <a:defRPr lang="en-US"/>
            </a:pPr>
            <a:endParaRPr lang="en-GB" sz="1648" b="1" noProof="0" dirty="0">
              <a:solidFill>
                <a:schemeClr val="accent4"/>
              </a:solidFill>
              <a:latin typeface="Arial" charset="77"/>
              <a:ea typeface="Arial" charset="77"/>
              <a:cs typeface="Arial" charset="77"/>
            </a:endParaRPr>
          </a:p>
        </p:txBody>
      </p:sp>
      <p:sp>
        <p:nvSpPr>
          <p:cNvPr id="6" name="TextBox 5">
            <a:extLst>
              <a:ext uri="{FF2B5EF4-FFF2-40B4-BE49-F238E27FC236}">
                <a16:creationId xmlns=""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accent4"/>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accent4"/>
                </a:solidFill>
                <a:latin typeface="Arial Regular" charset="77"/>
                <a:ea typeface="Arial Regular" charset="77"/>
                <a:cs typeface="Arial Regular" charset="77"/>
              </a:rPr>
              <a:t>VAT Registration No. 416740656.</a:t>
            </a:r>
            <a:endParaRPr lang="en-GB" sz="800" noProof="0" dirty="0">
              <a:solidFill>
                <a:schemeClr val="accent4"/>
              </a:solidFill>
              <a:latin typeface="Arial Regular" charset="77"/>
              <a:ea typeface="Arial Regular" charset="77"/>
              <a:cs typeface="Arial Regular" charset="77"/>
            </a:endParaRPr>
          </a:p>
        </p:txBody>
      </p:sp>
    </p:spTree>
    <p:extLst>
      <p:ext uri="{BB962C8B-B14F-4D97-AF65-F5344CB8AC3E}">
        <p14:creationId xmlns:p14="http://schemas.microsoft.com/office/powerpoint/2010/main" val="41637469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Title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376" y="3939902"/>
            <a:ext cx="1606704" cy="892613"/>
          </a:xfrm>
          <a:prstGeom prst="rect">
            <a:avLst/>
          </a:prstGeom>
        </p:spPr>
      </p:pic>
      <p:sp>
        <p:nvSpPr>
          <p:cNvPr id="3" name="Picture Placeholder 2">
            <a:extLst>
              <a:ext uri="{FF2B5EF4-FFF2-40B4-BE49-F238E27FC236}">
                <a16:creationId xmlns=""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accent4"/>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551869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gn-off Slide - Style Thre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tx1"/>
                </a:solidFill>
                <a:latin typeface="Arial Regular" charset="77"/>
                <a:ea typeface="Arial Regular" charset="77"/>
                <a:cs typeface="Arial Regular" charset="77"/>
              </a:rPr>
              <a:t>VAT Registration No. 416740656.</a:t>
            </a:r>
            <a:endParaRPr lang="en-GB" sz="800" noProof="0" dirty="0">
              <a:solidFill>
                <a:schemeClr val="tx1"/>
              </a:solidFill>
              <a:latin typeface="Arial Regular" charset="77"/>
              <a:ea typeface="Arial Regular" charset="77"/>
              <a:cs typeface="Arial Regular" charset="77"/>
            </a:endParaRPr>
          </a:p>
        </p:txBody>
      </p:sp>
      <p:pic>
        <p:nvPicPr>
          <p:cNvPr id="8" name="Picture 7">
            <a:extLst>
              <a:ext uri="{FF2B5EF4-FFF2-40B4-BE49-F238E27FC236}">
                <a16:creationId xmlns=""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37573355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gn-off Slide - Style Thre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368174D-F8C3-47D6-8654-0D2D3954895B}"/>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tx1"/>
                </a:solidFill>
                <a:latin typeface="Arial Regular" charset="77"/>
                <a:ea typeface="Arial Regular" charset="77"/>
                <a:cs typeface="Arial Regular" charset="77"/>
              </a:rPr>
              <a:t>VAT Registration No. 416740656.</a:t>
            </a:r>
            <a:endParaRPr lang="en-GB" sz="800" noProof="0" dirty="0">
              <a:solidFill>
                <a:schemeClr val="tx1"/>
              </a:solidFill>
              <a:latin typeface="Arial Regular" charset="77"/>
              <a:ea typeface="Arial Regular" charset="77"/>
              <a:cs typeface="Arial Regular" charset="77"/>
            </a:endParaRPr>
          </a:p>
        </p:txBody>
      </p:sp>
      <p:pic>
        <p:nvPicPr>
          <p:cNvPr id="8" name="Picture 7">
            <a:extLst>
              <a:ext uri="{FF2B5EF4-FFF2-40B4-BE49-F238E27FC236}">
                <a16:creationId xmlns=""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1421564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Title Slide - Style On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0" y="4043069"/>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2"/>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1257537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Title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376" y="3939902"/>
            <a:ext cx="1606704" cy="892613"/>
          </a:xfrm>
          <a:prstGeom prst="rect">
            <a:avLst/>
          </a:prstGeom>
        </p:spPr>
      </p:pic>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accent4"/>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35444807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Title Slide - Style Thre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33854792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itle Slide - Style On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15651309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itle Slide - Style Two">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8"/>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accent6"/>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a16="http://schemas.microsoft.com/office/drawing/2014/main" xmlns="" id="{9670CDDB-7361-413B-A408-3D47C982A632}"/>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1075915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itle Slide - Style Thre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a16="http://schemas.microsoft.com/office/drawing/2014/main" xmlns=""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32114375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ext Placeholder 4">
            <a:extLst>
              <a:ext uri="{FF2B5EF4-FFF2-40B4-BE49-F238E27FC236}">
                <a16:creationId xmlns:a16="http://schemas.microsoft.com/office/drawing/2014/main" xmlns="" id="{E0C1029B-F0F6-494D-AFB5-54468B6CF1DB}"/>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a16="http://schemas.microsoft.com/office/drawing/2014/main" xmlns=""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406101628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 Placeholder 4">
            <a:extLst>
              <a:ext uri="{FF2B5EF4-FFF2-40B4-BE49-F238E27FC236}">
                <a16:creationId xmlns:a16="http://schemas.microsoft.com/office/drawing/2014/main" xmlns=""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7" name="Text Placeholder 6">
            <a:extLst>
              <a:ext uri="{FF2B5EF4-FFF2-40B4-BE49-F238E27FC236}">
                <a16:creationId xmlns:a16="http://schemas.microsoft.com/office/drawing/2014/main" xmlns=""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4" name="Picture Placeholder 3">
            <a:extLst>
              <a:ext uri="{FF2B5EF4-FFF2-40B4-BE49-F238E27FC236}">
                <a16:creationId xmlns:a16="http://schemas.microsoft.com/office/drawing/2014/main" xmlns="" id="{F34AB4BF-3AE7-47AE-801A-13332C297EF7}"/>
              </a:ext>
            </a:extLst>
          </p:cNvPr>
          <p:cNvSpPr>
            <a:spLocks noGrp="1"/>
          </p:cNvSpPr>
          <p:nvPr>
            <p:ph type="pic" sz="quarter" idx="13"/>
          </p:nvPr>
        </p:nvSpPr>
        <p:spPr>
          <a:xfrm>
            <a:off x="5796136" y="1295400"/>
            <a:ext cx="2952577" cy="268890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0"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2" name="Picture 11">
            <a:extLst>
              <a:ext uri="{FF2B5EF4-FFF2-40B4-BE49-F238E27FC236}">
                <a16:creationId xmlns:a16="http://schemas.microsoft.com/office/drawing/2014/main" xmlns=""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29173549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Title Slide - Style Thre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17528420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4" name="Table Placeholder 3">
            <a:extLst>
              <a:ext uri="{FF2B5EF4-FFF2-40B4-BE49-F238E27FC236}">
                <a16:creationId xmlns:a16="http://schemas.microsoft.com/office/drawing/2014/main" xmlns="" id="{3EF331FA-3290-4F13-B48A-6B4BA15FA35C}"/>
              </a:ext>
            </a:extLst>
          </p:cNvPr>
          <p:cNvSpPr>
            <a:spLocks noGrp="1"/>
          </p:cNvSpPr>
          <p:nvPr>
            <p:ph type="tbl" sz="quarter" idx="13"/>
          </p:nvPr>
        </p:nvSpPr>
        <p:spPr>
          <a:xfrm>
            <a:off x="792163" y="1295400"/>
            <a:ext cx="7955837" cy="2932113"/>
          </a:xfrm>
          <a:prstGeom prst="rect">
            <a:avLst/>
          </a:prstGeom>
        </p:spPr>
        <p:txBody>
          <a:bodyPr lIns="0" tIns="0" rIns="0" bIns="0"/>
          <a:lstStyle>
            <a:lvl1pPr marL="0" indent="0">
              <a:buNone/>
              <a:defRPr sz="1600"/>
            </a:lvl1pPr>
          </a:lstStyle>
          <a:p>
            <a:r>
              <a:rPr lang="en-US" noProof="0" smtClean="0"/>
              <a:t>Click icon to add table</a:t>
            </a:r>
            <a:endParaRPr lang="en-GB" noProof="0" dirty="0"/>
          </a:p>
        </p:txBody>
      </p:sp>
      <p:sp>
        <p:nvSpPr>
          <p:cNvPr id="11" name="Text Placeholder 4">
            <a:extLst>
              <a:ext uri="{FF2B5EF4-FFF2-40B4-BE49-F238E27FC236}">
                <a16:creationId xmlns:a16="http://schemas.microsoft.com/office/drawing/2014/main" xmlns="" id="{0D1D2505-7FB8-49CC-9369-0D5426E8CCD9}"/>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40296642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4">
            <a:extLst>
              <a:ext uri="{FF2B5EF4-FFF2-40B4-BE49-F238E27FC236}">
                <a16:creationId xmlns:a16="http://schemas.microsoft.com/office/drawing/2014/main" xmlns="" id="{8CE3D723-BCE7-4BD8-9335-C4B6096DC096}"/>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12" name="Picture 11">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42878588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4716103"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Picture Placeholder 3">
            <a:extLst>
              <a:ext uri="{FF2B5EF4-FFF2-40B4-BE49-F238E27FC236}">
                <a16:creationId xmlns:a16="http://schemas.microsoft.com/office/drawing/2014/main" xmlns="" id="{B8DC942F-021B-40FB-A4FC-0CE3F9400ED3}"/>
              </a:ext>
            </a:extLst>
          </p:cNvPr>
          <p:cNvSpPr>
            <a:spLocks noGrp="1"/>
          </p:cNvSpPr>
          <p:nvPr>
            <p:ph type="pic" sz="quarter" idx="13"/>
          </p:nvPr>
        </p:nvSpPr>
        <p:spPr>
          <a:xfrm>
            <a:off x="5796136" y="1295401"/>
            <a:ext cx="2952577" cy="280413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5"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6" name="Picture 15">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12230684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 Placeholder 8">
            <a:extLst>
              <a:ext uri="{FF2B5EF4-FFF2-40B4-BE49-F238E27FC236}">
                <a16:creationId xmlns:a16="http://schemas.microsoft.com/office/drawing/2014/main" xmlns=""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6" name="TextBox 5">
            <a:extLst>
              <a:ext uri="{FF2B5EF4-FFF2-40B4-BE49-F238E27FC236}">
                <a16:creationId xmlns:a16="http://schemas.microsoft.com/office/drawing/2014/main" xmlns="" id="{3A091805-907E-411F-8F67-405448922C9C}"/>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8" name="Text Placeholder 7">
            <a:extLst>
              <a:ext uri="{FF2B5EF4-FFF2-40B4-BE49-F238E27FC236}">
                <a16:creationId xmlns:a16="http://schemas.microsoft.com/office/drawing/2014/main" xmlns="" id="{48A7D6D6-31D4-46DA-8A7F-3429B1F3BE5D}"/>
              </a:ext>
            </a:extLst>
          </p:cNvPr>
          <p:cNvSpPr>
            <a:spLocks noGrp="1"/>
          </p:cNvSpPr>
          <p:nvPr>
            <p:ph type="body" sz="quarter" idx="13" hasCustomPrompt="1"/>
          </p:nvPr>
        </p:nvSpPr>
        <p:spPr>
          <a:xfrm>
            <a:off x="791999" y="1295998"/>
            <a:ext cx="6120000"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a16="http://schemas.microsoft.com/office/drawing/2014/main" xmlns="" id="{DF9C5557-11E1-4ADD-809B-6D3924A94B32}"/>
              </a:ext>
            </a:extLst>
          </p:cNvPr>
          <p:cNvSpPr>
            <a:spLocks noGrp="1"/>
          </p:cNvSpPr>
          <p:nvPr>
            <p:ph type="body" sz="quarter" idx="10" hasCustomPrompt="1"/>
          </p:nvPr>
        </p:nvSpPr>
        <p:spPr>
          <a:xfrm>
            <a:off x="791999" y="2808000"/>
            <a:ext cx="611999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Subtitle over three lines at most.</a:t>
            </a:r>
            <a:endParaRPr lang="en-GB" noProof="0" dirty="0"/>
          </a:p>
        </p:txBody>
      </p:sp>
      <p:pic>
        <p:nvPicPr>
          <p:cNvPr id="11" name="Picture 10">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0686962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 Placeholder 8">
            <a:extLst>
              <a:ext uri="{FF2B5EF4-FFF2-40B4-BE49-F238E27FC236}">
                <a16:creationId xmlns:a16="http://schemas.microsoft.com/office/drawing/2014/main" xmlns=""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8" name="Text Placeholder 7">
            <a:extLst>
              <a:ext uri="{FF2B5EF4-FFF2-40B4-BE49-F238E27FC236}">
                <a16:creationId xmlns:a16="http://schemas.microsoft.com/office/drawing/2014/main" xmlns="" id="{48A7D6D6-31D4-46DA-8A7F-3429B1F3BE5D}"/>
              </a:ext>
            </a:extLst>
          </p:cNvPr>
          <p:cNvSpPr>
            <a:spLocks noGrp="1"/>
          </p:cNvSpPr>
          <p:nvPr>
            <p:ph type="body" sz="quarter" idx="13" hasCustomPrompt="1"/>
          </p:nvPr>
        </p:nvSpPr>
        <p:spPr>
          <a:xfrm>
            <a:off x="791999" y="1295998"/>
            <a:ext cx="4932129"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a16="http://schemas.microsoft.com/office/drawing/2014/main" xmlns="" id="{DF9C5557-11E1-4ADD-809B-6D3924A94B32}"/>
              </a:ext>
            </a:extLst>
          </p:cNvPr>
          <p:cNvSpPr>
            <a:spLocks noGrp="1"/>
          </p:cNvSpPr>
          <p:nvPr>
            <p:ph type="body" sz="quarter" idx="10" hasCustomPrompt="1"/>
          </p:nvPr>
        </p:nvSpPr>
        <p:spPr>
          <a:xfrm>
            <a:off x="791999" y="2808000"/>
            <a:ext cx="493212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Subtitle over three lines at most.</a:t>
            </a:r>
            <a:endParaRPr lang="en-GB" noProof="0" dirty="0"/>
          </a:p>
        </p:txBody>
      </p:sp>
      <p:sp>
        <p:nvSpPr>
          <p:cNvPr id="11" name="Picture Placeholder 3">
            <a:extLst>
              <a:ext uri="{FF2B5EF4-FFF2-40B4-BE49-F238E27FC236}">
                <a16:creationId xmlns:a16="http://schemas.microsoft.com/office/drawing/2014/main" xmlns="" id="{B8DC942F-021B-40FB-A4FC-0CE3F9400ED3}"/>
              </a:ext>
            </a:extLst>
          </p:cNvPr>
          <p:cNvSpPr>
            <a:spLocks noGrp="1"/>
          </p:cNvSpPr>
          <p:nvPr>
            <p:ph type="pic" sz="quarter" idx="14"/>
          </p:nvPr>
        </p:nvSpPr>
        <p:spPr>
          <a:xfrm>
            <a:off x="5864455" y="3869"/>
            <a:ext cx="3279545" cy="5139631"/>
          </a:xfrm>
          <a:prstGeom prst="rect">
            <a:avLst/>
          </a:prstGeom>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22744342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a16="http://schemas.microsoft.com/office/drawing/2014/main" xmlns=""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a16="http://schemas.microsoft.com/office/drawing/2014/main" xmlns=""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a16="http://schemas.microsoft.com/office/drawing/2014/main" xmlns="" id="{C6E3CC65-D2CF-45E2-9521-2DE20E27DC51}"/>
              </a:ext>
            </a:extLst>
          </p:cNvPr>
          <p:cNvSpPr>
            <a:spLocks noGrp="1"/>
          </p:cNvSpPr>
          <p:nvPr>
            <p:ph type="pic" sz="quarter" idx="13"/>
          </p:nvPr>
        </p:nvSpPr>
        <p:spPr>
          <a:xfrm>
            <a:off x="5292000" y="1511845"/>
            <a:ext cx="3456000" cy="2577440"/>
          </a:xfrm>
          <a:prstGeom prst="rect">
            <a:avLst/>
          </a:prstGeom>
        </p:spPr>
        <p:txBody>
          <a:bodyPr/>
          <a:lstStyle>
            <a:lvl1pPr marL="0" indent="0">
              <a:buNone/>
              <a:defRPr/>
            </a:lvl1pPr>
          </a:lstStyle>
          <a:p>
            <a:r>
              <a:rPr lang="en-US" noProof="0" smtClean="0"/>
              <a:t>Click icon to add picture</a:t>
            </a:r>
            <a:endParaRPr lang="en-GB" noProof="0" dirty="0"/>
          </a:p>
        </p:txBody>
      </p:sp>
      <p:sp>
        <p:nvSpPr>
          <p:cNvPr id="19" name="Text Placeholder 6">
            <a:extLst>
              <a:ext uri="{FF2B5EF4-FFF2-40B4-BE49-F238E27FC236}">
                <a16:creationId xmlns:a16="http://schemas.microsoft.com/office/drawing/2014/main" xmlns="" id="{6240CCFE-7A13-4C12-A84A-D1868D04B666}"/>
              </a:ext>
            </a:extLst>
          </p:cNvPr>
          <p:cNvSpPr>
            <a:spLocks noGrp="1"/>
          </p:cNvSpPr>
          <p:nvPr>
            <p:ph type="body" sz="quarter" idx="15" hasCustomPrompt="1"/>
          </p:nvPr>
        </p:nvSpPr>
        <p:spPr>
          <a:xfrm>
            <a:off x="792001" y="1511300"/>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a16="http://schemas.microsoft.com/office/drawing/2014/main" xmlns="" id="{5FD90AA7-9234-45B5-8B43-1AC68127FBF7}"/>
              </a:ext>
            </a:extLst>
          </p:cNvPr>
          <p:cNvSpPr>
            <a:spLocks noGrp="1"/>
          </p:cNvSpPr>
          <p:nvPr>
            <p:ph type="body" sz="quarter" idx="16"/>
          </p:nvPr>
        </p:nvSpPr>
        <p:spPr>
          <a:xfrm>
            <a:off x="792001" y="3023464"/>
            <a:ext cx="4284056" cy="1420494"/>
          </a:xfrm>
          <a:prstGeom prst="rect">
            <a:avLst/>
          </a:prstGeom>
        </p:spPr>
        <p:txBody>
          <a:bodyPr lIns="0" tIns="0" rIns="0" bIns="0"/>
          <a:lstStyle>
            <a:lvl1pPr marL="0" indent="0">
              <a:lnSpc>
                <a:spcPct val="100000"/>
              </a:lnSpc>
              <a:spcBef>
                <a:spcPts val="0"/>
              </a:spcBef>
              <a:spcAft>
                <a:spcPts val="1200"/>
              </a:spcAft>
              <a:buNone/>
              <a:defRPr sz="1400"/>
            </a:lvl1pPr>
            <a:lvl2pPr marL="155540" indent="0">
              <a:lnSpc>
                <a:spcPct val="100000"/>
              </a:lnSpc>
              <a:spcBef>
                <a:spcPts val="0"/>
              </a:spcBef>
              <a:spcAft>
                <a:spcPts val="1200"/>
              </a:spcAft>
              <a:buNone/>
              <a:defRPr sz="1400"/>
            </a:lvl2pPr>
            <a:lvl3pPr marL="311079" indent="0">
              <a:lnSpc>
                <a:spcPct val="100000"/>
              </a:lnSpc>
              <a:spcBef>
                <a:spcPts val="0"/>
              </a:spcBef>
              <a:spcAft>
                <a:spcPts val="1200"/>
              </a:spcAft>
              <a:buNone/>
              <a:defRPr sz="1400"/>
            </a:lvl3pPr>
            <a:lvl4pPr marL="466618" indent="0">
              <a:lnSpc>
                <a:spcPct val="100000"/>
              </a:lnSpc>
              <a:spcBef>
                <a:spcPts val="0"/>
              </a:spcBef>
              <a:spcAft>
                <a:spcPts val="1200"/>
              </a:spcAft>
              <a:buNone/>
              <a:defRPr sz="1400"/>
            </a:lvl4pPr>
            <a:lvl5pPr marL="622157" indent="0">
              <a:lnSpc>
                <a:spcPct val="100000"/>
              </a:lnSpc>
              <a:spcBef>
                <a:spcPts val="0"/>
              </a:spcBef>
              <a:spcAft>
                <a:spcPts val="1200"/>
              </a:spcAft>
              <a:buNone/>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1" name="Text Placeholder 6">
            <a:extLst>
              <a:ext uri="{FF2B5EF4-FFF2-40B4-BE49-F238E27FC236}">
                <a16:creationId xmlns:a16="http://schemas.microsoft.com/office/drawing/2014/main" xmlns="" id="{16F4762E-9230-41DE-A5BD-F193CB0DBCCA}"/>
              </a:ext>
            </a:extLst>
          </p:cNvPr>
          <p:cNvSpPr>
            <a:spLocks noGrp="1"/>
          </p:cNvSpPr>
          <p:nvPr>
            <p:ph type="body" sz="quarter" idx="17" hasCustomPrompt="1"/>
          </p:nvPr>
        </p:nvSpPr>
        <p:spPr>
          <a:xfrm>
            <a:off x="792000" y="2530549"/>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292000" y="4166343"/>
            <a:ext cx="3456000"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4" name="Picture 13">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7312758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a16="http://schemas.microsoft.com/office/drawing/2014/main" xmlns=""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a16="http://schemas.microsoft.com/office/drawing/2014/main" xmlns=""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xmlns="" id="{6240CCFE-7A13-4C12-A84A-D1868D04B666}"/>
              </a:ext>
            </a:extLst>
          </p:cNvPr>
          <p:cNvSpPr>
            <a:spLocks noGrp="1"/>
          </p:cNvSpPr>
          <p:nvPr>
            <p:ph type="body" sz="quarter" idx="15" hasCustomPrompt="1"/>
          </p:nvPr>
        </p:nvSpPr>
        <p:spPr>
          <a:xfrm>
            <a:off x="4463944" y="3131388"/>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a16="http://schemas.microsoft.com/office/drawing/2014/main" xmlns="" id="{5FD90AA7-9234-45B5-8B43-1AC68127FBF7}"/>
              </a:ext>
            </a:extLst>
          </p:cNvPr>
          <p:cNvSpPr>
            <a:spLocks noGrp="1"/>
          </p:cNvSpPr>
          <p:nvPr>
            <p:ph type="body" sz="quarter" idx="16" hasCustomPrompt="1"/>
          </p:nvPr>
        </p:nvSpPr>
        <p:spPr>
          <a:xfrm>
            <a:off x="792001" y="1503446"/>
            <a:ext cx="3491967" cy="2924801"/>
          </a:xfrm>
          <a:prstGeom prst="rect">
            <a:avLst/>
          </a:prstGeom>
        </p:spPr>
        <p:txBody>
          <a:bodyPr lIns="0" tIns="0" rIns="0" bIns="0"/>
          <a:lstStyle>
            <a:lvl1pPr marL="0" indent="0">
              <a:lnSpc>
                <a:spcPts val="1900"/>
              </a:lnSpc>
              <a:spcBef>
                <a:spcPts val="0"/>
              </a:spcBef>
              <a:spcAft>
                <a:spcPts val="1200"/>
              </a:spcAft>
              <a:buNone/>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smtClean="0"/>
              <a:t>Body text</a:t>
            </a:r>
            <a:endParaRPr lang="en-GB" noProof="0" dirty="0"/>
          </a:p>
        </p:txBody>
      </p:sp>
      <p:sp>
        <p:nvSpPr>
          <p:cNvPr id="21" name="Text Placeholder 6">
            <a:extLst>
              <a:ext uri="{FF2B5EF4-FFF2-40B4-BE49-F238E27FC236}">
                <a16:creationId xmlns:a16="http://schemas.microsoft.com/office/drawing/2014/main" xmlns="" id="{16F4762E-9230-41DE-A5BD-F193CB0DBCCA}"/>
              </a:ext>
            </a:extLst>
          </p:cNvPr>
          <p:cNvSpPr>
            <a:spLocks noGrp="1"/>
          </p:cNvSpPr>
          <p:nvPr>
            <p:ph type="body" sz="quarter" idx="17" hasCustomPrompt="1"/>
          </p:nvPr>
        </p:nvSpPr>
        <p:spPr>
          <a:xfrm>
            <a:off x="4463943" y="4150637"/>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a16="http://schemas.microsoft.com/office/drawing/2014/main" xmlns="" id="{4CD92A4B-21BF-4D5C-B6DA-75A37BA90FB2}"/>
              </a:ext>
            </a:extLst>
          </p:cNvPr>
          <p:cNvSpPr>
            <a:spLocks noGrp="1"/>
          </p:cNvSpPr>
          <p:nvPr>
            <p:ph type="body" sz="quarter" idx="18" hasCustomPrompt="1"/>
          </p:nvPr>
        </p:nvSpPr>
        <p:spPr>
          <a:xfrm>
            <a:off x="4463942" y="1503447"/>
            <a:ext cx="4284056" cy="1376194"/>
          </a:xfrm>
          <a:prstGeom prst="rect">
            <a:avLst/>
          </a:prstGeom>
        </p:spPr>
        <p:txBody>
          <a:bodyPr lIns="0" tIns="0" rIns="0" bIns="0"/>
          <a:lstStyle>
            <a:lvl1pPr marL="342900" indent="-342900">
              <a:lnSpc>
                <a:spcPct val="100000"/>
              </a:lnSpc>
              <a:spcBef>
                <a:spcPts val="0"/>
              </a:spcBef>
              <a:spcAft>
                <a:spcPts val="1200"/>
              </a:spcAft>
              <a:buClr>
                <a:schemeClr val="tx2"/>
              </a:buClr>
              <a:buSzPct val="100000"/>
              <a:buFont typeface="Wingdings" panose="05000000000000000000" pitchFamily="2" charset="2"/>
              <a:buChar char="§"/>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smtClean="0"/>
              <a:t>Key facts</a:t>
            </a:r>
            <a:endParaRPr lang="en-GB" noProof="0" dirty="0"/>
          </a:p>
        </p:txBody>
      </p:sp>
      <p:pic>
        <p:nvPicPr>
          <p:cNvPr id="16" name="Picture 15">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9338163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gn-off Slide - Style On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dirty="0" smtClean="0">
                <a:solidFill>
                  <a:srgbClr val="41404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dirty="0" smtClean="0">
              <a:solidFill>
                <a:srgbClr val="414042"/>
              </a:solidFill>
              <a:latin typeface="Arial Regular" charset="77"/>
              <a:ea typeface="Arial Regular" charset="77"/>
              <a:cs typeface="Arial Regular" charset="77"/>
            </a:endParaRPr>
          </a:p>
          <a:p>
            <a:pPr>
              <a:lnSpc>
                <a:spcPts val="2100"/>
              </a:lnSpc>
              <a:defRPr lang="en-US"/>
            </a:pPr>
            <a:r>
              <a:rPr lang="en-GB" sz="1648" dirty="0" smtClean="0">
                <a:solidFill>
                  <a:srgbClr val="41404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dirty="0" smtClean="0">
              <a:solidFill>
                <a:srgbClr val="414042"/>
              </a:solidFill>
              <a:latin typeface="Arial Regular" charset="77"/>
              <a:ea typeface="Arial Regular" charset="77"/>
              <a:cs typeface="Arial Regular" charset="77"/>
            </a:endParaRPr>
          </a:p>
          <a:p>
            <a:pPr>
              <a:lnSpc>
                <a:spcPts val="2100"/>
              </a:lnSpc>
              <a:defRPr lang="en-US"/>
            </a:pPr>
            <a:r>
              <a:rPr lang="en-GB" sz="1648" dirty="0" smtClean="0">
                <a:solidFill>
                  <a:srgbClr val="414042"/>
                </a:solidFill>
                <a:latin typeface="Arial Regular" charset="77"/>
                <a:ea typeface="Arial Regular" charset="77"/>
                <a:cs typeface="Arial Regular" charset="77"/>
              </a:rPr>
              <a:t>Join us on our journey.</a:t>
            </a:r>
          </a:p>
          <a:p>
            <a:pPr>
              <a:lnSpc>
                <a:spcPts val="2100"/>
              </a:lnSpc>
              <a:defRPr lang="en-US"/>
            </a:pPr>
            <a:endParaRPr lang="en-GB" sz="1648" dirty="0">
              <a:solidFill>
                <a:srgbClr val="41404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dirty="0" smtClean="0">
                <a:solidFill>
                  <a:srgbClr val="414042"/>
                </a:solidFill>
                <a:ea typeface="Arial" charset="77"/>
                <a:cs typeface="Arial" charset="77"/>
              </a:rPr>
              <a:t>www.sustrans.org.uk</a:t>
            </a:r>
          </a:p>
          <a:p>
            <a:pPr>
              <a:lnSpc>
                <a:spcPts val="2061"/>
              </a:lnSpc>
              <a:defRPr lang="en-US"/>
            </a:pPr>
            <a:endParaRPr lang="en-GB" sz="1648" b="1" dirty="0">
              <a:solidFill>
                <a:srgbClr val="414042"/>
              </a:solidFill>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dirty="0" smtClean="0">
                <a:solidFill>
                  <a:srgbClr val="414042"/>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dirty="0" smtClean="0">
                <a:solidFill>
                  <a:srgbClr val="414042"/>
                </a:solidFill>
                <a:latin typeface="Arial Regular" charset="77"/>
                <a:ea typeface="Arial Regular" charset="77"/>
                <a:cs typeface="Arial Regular" charset="77"/>
              </a:rPr>
              <a:t>VAT Registration No. 416740656.</a:t>
            </a:r>
            <a:endParaRPr lang="en-GB" sz="800" dirty="0">
              <a:solidFill>
                <a:srgbClr val="414042"/>
              </a:solidFill>
              <a:latin typeface="Arial Regular" charset="77"/>
              <a:ea typeface="Arial Regular" charset="77"/>
              <a:cs typeface="Arial Regular" charset="77"/>
            </a:endParaRPr>
          </a:p>
        </p:txBody>
      </p:sp>
      <p:pic>
        <p:nvPicPr>
          <p:cNvPr id="8" name="Picture 7">
            <a:extLst>
              <a:ext uri="{FF2B5EF4-FFF2-40B4-BE49-F238E27FC236}">
                <a16:creationId xmlns:a16="http://schemas.microsoft.com/office/drawing/2014/main" xmlns=""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2000" cy="888545"/>
          </a:xfrm>
          <a:prstGeom prst="rect">
            <a:avLst/>
          </a:prstGeom>
        </p:spPr>
      </p:pic>
    </p:spTree>
    <p:extLst>
      <p:ext uri="{BB962C8B-B14F-4D97-AF65-F5344CB8AC3E}">
        <p14:creationId xmlns:p14="http://schemas.microsoft.com/office/powerpoint/2010/main" val="9174971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gn-off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6415" y="3687078"/>
            <a:ext cx="2039232" cy="1132907"/>
          </a:xfrm>
          <a:prstGeom prst="rect">
            <a:avLst/>
          </a:prstGeom>
        </p:spPr>
      </p:pic>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dirty="0" smtClean="0">
                <a:solidFill>
                  <a:srgbClr val="C0D63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dirty="0" smtClean="0">
              <a:solidFill>
                <a:srgbClr val="C0D631"/>
              </a:solidFill>
              <a:latin typeface="Arial Regular" charset="77"/>
              <a:ea typeface="Arial Regular" charset="77"/>
              <a:cs typeface="Arial Regular" charset="77"/>
            </a:endParaRPr>
          </a:p>
          <a:p>
            <a:pPr>
              <a:lnSpc>
                <a:spcPts val="2100"/>
              </a:lnSpc>
              <a:defRPr lang="en-US"/>
            </a:pPr>
            <a:r>
              <a:rPr lang="en-GB" sz="1648" dirty="0" smtClean="0">
                <a:solidFill>
                  <a:srgbClr val="C0D63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dirty="0" smtClean="0">
              <a:solidFill>
                <a:srgbClr val="C0D631"/>
              </a:solidFill>
              <a:latin typeface="Arial Regular" charset="77"/>
              <a:ea typeface="Arial Regular" charset="77"/>
              <a:cs typeface="Arial Regular" charset="77"/>
            </a:endParaRPr>
          </a:p>
          <a:p>
            <a:pPr>
              <a:lnSpc>
                <a:spcPts val="2100"/>
              </a:lnSpc>
              <a:defRPr lang="en-US"/>
            </a:pPr>
            <a:r>
              <a:rPr lang="en-GB" sz="1648" dirty="0" smtClean="0">
                <a:solidFill>
                  <a:srgbClr val="C0D631"/>
                </a:solidFill>
                <a:latin typeface="Arial Regular" charset="77"/>
                <a:ea typeface="Arial Regular" charset="77"/>
                <a:cs typeface="Arial Regular" charset="77"/>
              </a:rPr>
              <a:t>Join us on our journey.</a:t>
            </a:r>
          </a:p>
          <a:p>
            <a:pPr>
              <a:lnSpc>
                <a:spcPts val="2100"/>
              </a:lnSpc>
              <a:defRPr lang="en-US"/>
            </a:pPr>
            <a:endParaRPr lang="en-GB" sz="1648" dirty="0">
              <a:solidFill>
                <a:srgbClr val="C0D63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dirty="0" smtClean="0">
                <a:solidFill>
                  <a:srgbClr val="7FD2EA"/>
                </a:solidFill>
                <a:ea typeface="Arial" charset="77"/>
                <a:cs typeface="Arial" charset="77"/>
              </a:rPr>
              <a:t>www.sustrans.org.uk</a:t>
            </a:r>
          </a:p>
          <a:p>
            <a:pPr>
              <a:lnSpc>
                <a:spcPts val="2061"/>
              </a:lnSpc>
              <a:defRPr lang="en-US"/>
            </a:pPr>
            <a:endParaRPr lang="en-GB" sz="1648" b="1" dirty="0">
              <a:solidFill>
                <a:srgbClr val="7FD2EA"/>
              </a:solidFill>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dirty="0" smtClean="0">
                <a:solidFill>
                  <a:srgbClr val="7FD2EA"/>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dirty="0" smtClean="0">
                <a:solidFill>
                  <a:srgbClr val="7FD2EA"/>
                </a:solidFill>
                <a:latin typeface="Arial Regular" charset="77"/>
                <a:ea typeface="Arial Regular" charset="77"/>
                <a:cs typeface="Arial Regular" charset="77"/>
              </a:rPr>
              <a:t>VAT Registration No. 416740656.</a:t>
            </a:r>
            <a:endParaRPr lang="en-GB" sz="800" dirty="0">
              <a:solidFill>
                <a:srgbClr val="7FD2EA"/>
              </a:solidFill>
              <a:latin typeface="Arial Regular" charset="77"/>
              <a:ea typeface="Arial Regular" charset="77"/>
              <a:cs typeface="Arial Regular" charset="77"/>
            </a:endParaRPr>
          </a:p>
        </p:txBody>
      </p:sp>
    </p:spTree>
    <p:extLst>
      <p:ext uri="{BB962C8B-B14F-4D97-AF65-F5344CB8AC3E}">
        <p14:creationId xmlns:p14="http://schemas.microsoft.com/office/powerpoint/2010/main" val="24877351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gn-off Slide - Style Thre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dirty="0" smtClean="0">
                <a:solidFill>
                  <a:prstClr val="white"/>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dirty="0" smtClean="0">
              <a:solidFill>
                <a:prstClr val="white"/>
              </a:solidFill>
              <a:latin typeface="Arial Regular" charset="77"/>
              <a:ea typeface="Arial Regular" charset="77"/>
              <a:cs typeface="Arial Regular" charset="77"/>
            </a:endParaRPr>
          </a:p>
          <a:p>
            <a:pPr>
              <a:lnSpc>
                <a:spcPts val="2100"/>
              </a:lnSpc>
              <a:defRPr lang="en-US"/>
            </a:pPr>
            <a:r>
              <a:rPr lang="en-GB" sz="1648" dirty="0" smtClean="0">
                <a:solidFill>
                  <a:prstClr val="white"/>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dirty="0" smtClean="0">
              <a:solidFill>
                <a:prstClr val="white"/>
              </a:solidFill>
              <a:latin typeface="Arial Regular" charset="77"/>
              <a:ea typeface="Arial Regular" charset="77"/>
              <a:cs typeface="Arial Regular" charset="77"/>
            </a:endParaRPr>
          </a:p>
          <a:p>
            <a:pPr>
              <a:lnSpc>
                <a:spcPts val="2100"/>
              </a:lnSpc>
              <a:defRPr lang="en-US"/>
            </a:pPr>
            <a:r>
              <a:rPr lang="en-GB" sz="1648" dirty="0" smtClean="0">
                <a:solidFill>
                  <a:prstClr val="white"/>
                </a:solidFill>
                <a:latin typeface="Arial Regular" charset="77"/>
                <a:ea typeface="Arial Regular" charset="77"/>
                <a:cs typeface="Arial Regular" charset="77"/>
              </a:rPr>
              <a:t>Join us on our journey.</a:t>
            </a:r>
          </a:p>
          <a:p>
            <a:pPr>
              <a:lnSpc>
                <a:spcPts val="2100"/>
              </a:lnSpc>
              <a:defRPr lang="en-US"/>
            </a:pPr>
            <a:endParaRPr lang="en-GB" sz="1648" dirty="0">
              <a:solidFill>
                <a:prstClr val="white"/>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dirty="0" smtClean="0">
                <a:solidFill>
                  <a:prstClr val="white"/>
                </a:solidFill>
                <a:ea typeface="Arial" charset="77"/>
                <a:cs typeface="Arial" charset="77"/>
              </a:rPr>
              <a:t>www.sustrans.org.uk</a:t>
            </a:r>
          </a:p>
          <a:p>
            <a:pPr>
              <a:lnSpc>
                <a:spcPts val="2061"/>
              </a:lnSpc>
              <a:defRPr lang="en-US"/>
            </a:pPr>
            <a:endParaRPr lang="en-GB" sz="1648" b="1" dirty="0">
              <a:solidFill>
                <a:prstClr val="white"/>
              </a:solidFill>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dirty="0" smtClean="0">
                <a:solidFill>
                  <a:prstClr val="white"/>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dirty="0" smtClean="0">
                <a:solidFill>
                  <a:prstClr val="white"/>
                </a:solidFill>
                <a:latin typeface="Arial Regular" charset="77"/>
                <a:ea typeface="Arial Regular" charset="77"/>
                <a:cs typeface="Arial Regular" charset="77"/>
              </a:rPr>
              <a:t>VAT Registration No. 416740656.</a:t>
            </a:r>
            <a:endParaRPr lang="en-GB" sz="800" dirty="0">
              <a:solidFill>
                <a:prstClr val="white"/>
              </a:solidFill>
              <a:latin typeface="Arial Regular" charset="77"/>
              <a:ea typeface="Arial Regular" charset="77"/>
              <a:cs typeface="Arial Regular" charset="77"/>
            </a:endParaRPr>
          </a:p>
        </p:txBody>
      </p:sp>
      <p:pic>
        <p:nvPicPr>
          <p:cNvPr id="8" name="Picture 7">
            <a:extLst>
              <a:ext uri="{FF2B5EF4-FFF2-40B4-BE49-F238E27FC236}">
                <a16:creationId xmlns:a16="http://schemas.microsoft.com/office/drawing/2014/main" xmlns=""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30113855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Title Slide - Style Thre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549517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ulle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US" dirty="0"/>
              <a:t>Document title | </a:t>
            </a:r>
            <a:fld id="{DEC52B34-4675-4365-9D97-45A6EC7468C9}" type="datetime4">
              <a:rPr lang="en-GB" smtClean="0"/>
              <a:t>11 March 2019</a:t>
            </a:fld>
            <a:endParaRPr lang="en-GB"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4716103" cy="2931513"/>
          </a:xfrm>
          <a:prstGeom prst="rect">
            <a:avLst/>
          </a:prstGeom>
        </p:spPr>
        <p:txBody>
          <a:bodyPr lIns="0" tIns="0" rIns="0" bIns="0"/>
          <a:lstStyle>
            <a:lvl1pPr marL="285750" indent="-285750">
              <a:lnSpc>
                <a:spcPts val="2100"/>
              </a:lnSpc>
              <a:spcBef>
                <a:spcPts val="0"/>
              </a:spcBef>
              <a:spcAft>
                <a:spcPts val="1200"/>
              </a:spcAft>
              <a:buClr>
                <a:schemeClr val="accent2"/>
              </a:buClr>
              <a:buFont typeface="Arial Black" panose="020B0A04020102020204" pitchFamily="34" charset="0"/>
              <a:buChar char="–"/>
              <a:defRPr sz="1700" b="1"/>
            </a:lvl1pPr>
            <a:lvl2pPr marL="441290" indent="-285750">
              <a:lnSpc>
                <a:spcPts val="2100"/>
              </a:lnSpc>
              <a:spcBef>
                <a:spcPts val="0"/>
              </a:spcBef>
              <a:spcAft>
                <a:spcPts val="1200"/>
              </a:spcAft>
              <a:buClr>
                <a:schemeClr val="accent2"/>
              </a:buClr>
              <a:buFont typeface="Arial Black" panose="020B0A04020102020204" pitchFamily="34" charset="0"/>
              <a:buChar char="–"/>
              <a:defRPr sz="1700" b="1"/>
            </a:lvl2pPr>
            <a:lvl3pPr marL="596829" indent="-285750">
              <a:lnSpc>
                <a:spcPts val="2100"/>
              </a:lnSpc>
              <a:spcBef>
                <a:spcPts val="0"/>
              </a:spcBef>
              <a:spcAft>
                <a:spcPts val="1200"/>
              </a:spcAft>
              <a:buClr>
                <a:schemeClr val="accent2"/>
              </a:buClr>
              <a:buFont typeface="Arial Black" panose="020B0A04020102020204" pitchFamily="34" charset="0"/>
              <a:buChar char="–"/>
              <a:defRPr sz="1700" b="1"/>
            </a:lvl3pPr>
            <a:lvl4pPr marL="752368" indent="-285750">
              <a:lnSpc>
                <a:spcPts val="2100"/>
              </a:lnSpc>
              <a:spcBef>
                <a:spcPts val="0"/>
              </a:spcBef>
              <a:spcAft>
                <a:spcPts val="1200"/>
              </a:spcAft>
              <a:buClr>
                <a:schemeClr val="accent2"/>
              </a:buClr>
              <a:buFont typeface="Arial Black" panose="020B0A04020102020204" pitchFamily="34" charset="0"/>
              <a:buChar char="–"/>
              <a:defRPr sz="1700" b="1"/>
            </a:lvl4pPr>
            <a:lvl5pPr marL="907907" indent="-285750">
              <a:lnSpc>
                <a:spcPts val="2100"/>
              </a:lnSpc>
              <a:spcBef>
                <a:spcPts val="0"/>
              </a:spcBef>
              <a:spcAft>
                <a:spcPts val="1200"/>
              </a:spcAft>
              <a:buClr>
                <a:schemeClr val="accent2"/>
              </a:buClr>
              <a:buFont typeface="Arial Black" panose="020B0A04020102020204" pitchFamily="34" charset="0"/>
              <a:buChar char="–"/>
              <a:defRPr sz="17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Picture Placeholder 3">
            <a:extLst>
              <a:ext uri="{FF2B5EF4-FFF2-40B4-BE49-F238E27FC236}">
                <a16:creationId xmlns:a16="http://schemas.microsoft.com/office/drawing/2014/main" xmlns="" id="{B8DC942F-021B-40FB-A4FC-0CE3F9400ED3}"/>
              </a:ext>
            </a:extLst>
          </p:cNvPr>
          <p:cNvSpPr>
            <a:spLocks noGrp="1"/>
          </p:cNvSpPr>
          <p:nvPr>
            <p:ph type="pic" sz="quarter" idx="13"/>
          </p:nvPr>
        </p:nvSpPr>
        <p:spPr>
          <a:xfrm>
            <a:off x="5796136" y="1295400"/>
            <a:ext cx="2952577" cy="2932113"/>
          </a:xfrm>
          <a:prstGeom prst="rect">
            <a:avLst/>
          </a:prstGeom>
        </p:spPr>
        <p:txBody>
          <a:bodyPr/>
          <a:lstStyle>
            <a:lvl1pPr marL="0" indent="0">
              <a:buNone/>
              <a:defRPr/>
            </a:lvl1pPr>
          </a:lstStyle>
          <a:p>
            <a:r>
              <a:rPr lang="en-US" smtClean="0"/>
              <a:t>Click icon to add picture</a:t>
            </a:r>
            <a:endParaRPr lang="en-GB"/>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US" dirty="0"/>
              <a:t>One-line heading</a:t>
            </a:r>
            <a:endParaRPr lang="en-GB" dirty="0"/>
          </a:p>
        </p:txBody>
      </p:sp>
      <p:pic>
        <p:nvPicPr>
          <p:cNvPr id="12" name="Picture 11">
            <a:extLst>
              <a:ext uri="{FF2B5EF4-FFF2-40B4-BE49-F238E27FC236}">
                <a16:creationId xmlns:a16="http://schemas.microsoft.com/office/drawing/2014/main" xmlns="" id="{B7013280-CD2C-4A22-871F-1FAE940213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74181"/>
            <a:ext cx="1223672" cy="536008"/>
          </a:xfrm>
          <a:prstGeom prst="rect">
            <a:avLst/>
          </a:prstGeom>
        </p:spPr>
      </p:pic>
    </p:spTree>
    <p:extLst>
      <p:ext uri="{BB962C8B-B14F-4D97-AF65-F5344CB8AC3E}">
        <p14:creationId xmlns:p14="http://schemas.microsoft.com/office/powerpoint/2010/main" val="1877043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Bulle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US" dirty="0"/>
              <a:t>Document title | </a:t>
            </a:r>
            <a:fld id="{DEC52B34-4675-4365-9D97-45A6EC7468C9}" type="datetime4">
              <a:rPr lang="en-GB" smtClean="0"/>
              <a:t>11 March 2019</a:t>
            </a:fld>
            <a:endParaRPr lang="en-GB"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4716103" cy="2931513"/>
          </a:xfrm>
          <a:prstGeom prst="rect">
            <a:avLst/>
          </a:prstGeom>
        </p:spPr>
        <p:txBody>
          <a:bodyPr lIns="0" tIns="0" rIns="0" bIns="0"/>
          <a:lstStyle>
            <a:lvl1pPr marL="285750" indent="-285750">
              <a:lnSpc>
                <a:spcPts val="2100"/>
              </a:lnSpc>
              <a:spcBef>
                <a:spcPts val="0"/>
              </a:spcBef>
              <a:spcAft>
                <a:spcPts val="1200"/>
              </a:spcAft>
              <a:buClr>
                <a:schemeClr val="accent2"/>
              </a:buClr>
              <a:buFont typeface="Arial Black" panose="020B0A04020102020204" pitchFamily="34" charset="0"/>
              <a:buChar char="–"/>
              <a:defRPr sz="1700" b="1"/>
            </a:lvl1pPr>
            <a:lvl2pPr marL="441290" indent="-285750">
              <a:lnSpc>
                <a:spcPts val="2100"/>
              </a:lnSpc>
              <a:spcBef>
                <a:spcPts val="0"/>
              </a:spcBef>
              <a:spcAft>
                <a:spcPts val="1200"/>
              </a:spcAft>
              <a:buClr>
                <a:schemeClr val="accent2"/>
              </a:buClr>
              <a:buFont typeface="Arial Black" panose="020B0A04020102020204" pitchFamily="34" charset="0"/>
              <a:buChar char="–"/>
              <a:defRPr sz="1700" b="1"/>
            </a:lvl2pPr>
            <a:lvl3pPr marL="596829" indent="-285750">
              <a:lnSpc>
                <a:spcPts val="2100"/>
              </a:lnSpc>
              <a:spcBef>
                <a:spcPts val="0"/>
              </a:spcBef>
              <a:spcAft>
                <a:spcPts val="1200"/>
              </a:spcAft>
              <a:buClr>
                <a:schemeClr val="accent2"/>
              </a:buClr>
              <a:buFont typeface="Arial Black" panose="020B0A04020102020204" pitchFamily="34" charset="0"/>
              <a:buChar char="–"/>
              <a:defRPr sz="1700" b="1"/>
            </a:lvl3pPr>
            <a:lvl4pPr marL="752368" indent="-285750">
              <a:lnSpc>
                <a:spcPts val="2100"/>
              </a:lnSpc>
              <a:spcBef>
                <a:spcPts val="0"/>
              </a:spcBef>
              <a:spcAft>
                <a:spcPts val="1200"/>
              </a:spcAft>
              <a:buClr>
                <a:schemeClr val="accent2"/>
              </a:buClr>
              <a:buFont typeface="Arial Black" panose="020B0A04020102020204" pitchFamily="34" charset="0"/>
              <a:buChar char="–"/>
              <a:defRPr sz="1700" b="1"/>
            </a:lvl4pPr>
            <a:lvl5pPr marL="907907" indent="-285750">
              <a:lnSpc>
                <a:spcPts val="2100"/>
              </a:lnSpc>
              <a:spcBef>
                <a:spcPts val="0"/>
              </a:spcBef>
              <a:spcAft>
                <a:spcPts val="1200"/>
              </a:spcAft>
              <a:buClr>
                <a:schemeClr val="accent2"/>
              </a:buClr>
              <a:buFont typeface="Arial Black" panose="020B0A04020102020204" pitchFamily="34" charset="0"/>
              <a:buChar char="–"/>
              <a:defRPr sz="17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Picture Placeholder 3">
            <a:extLst>
              <a:ext uri="{FF2B5EF4-FFF2-40B4-BE49-F238E27FC236}">
                <a16:creationId xmlns:a16="http://schemas.microsoft.com/office/drawing/2014/main" xmlns="" id="{B8DC942F-021B-40FB-A4FC-0CE3F9400ED3}"/>
              </a:ext>
            </a:extLst>
          </p:cNvPr>
          <p:cNvSpPr>
            <a:spLocks noGrp="1"/>
          </p:cNvSpPr>
          <p:nvPr>
            <p:ph type="pic" sz="quarter" idx="13"/>
          </p:nvPr>
        </p:nvSpPr>
        <p:spPr>
          <a:xfrm>
            <a:off x="5796136" y="1295400"/>
            <a:ext cx="2952577" cy="2932113"/>
          </a:xfrm>
          <a:prstGeom prst="rect">
            <a:avLst/>
          </a:prstGeom>
        </p:spPr>
        <p:txBody>
          <a:bodyPr/>
          <a:lstStyle>
            <a:lvl1pPr marL="0" indent="0">
              <a:buNone/>
              <a:defRPr/>
            </a:lvl1pPr>
          </a:lstStyle>
          <a:p>
            <a:r>
              <a:rPr lang="en-US" smtClean="0"/>
              <a:t>Click icon to add picture</a:t>
            </a:r>
            <a:endParaRPr lang="en-GB"/>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US" dirty="0"/>
              <a:t>One-line heading</a:t>
            </a:r>
            <a:endParaRPr lang="en-GB" dirty="0"/>
          </a:p>
        </p:txBody>
      </p:sp>
      <p:pic>
        <p:nvPicPr>
          <p:cNvPr id="12" name="Picture 11">
            <a:extLst>
              <a:ext uri="{FF2B5EF4-FFF2-40B4-BE49-F238E27FC236}">
                <a16:creationId xmlns:a16="http://schemas.microsoft.com/office/drawing/2014/main" xmlns="" id="{B7013280-CD2C-4A22-871F-1FAE940213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74181"/>
            <a:ext cx="1223672" cy="536008"/>
          </a:xfrm>
          <a:prstGeom prst="rect">
            <a:avLst/>
          </a:prstGeom>
        </p:spPr>
      </p:pic>
    </p:spTree>
    <p:extLst>
      <p:ext uri="{BB962C8B-B14F-4D97-AF65-F5344CB8AC3E}">
        <p14:creationId xmlns:p14="http://schemas.microsoft.com/office/powerpoint/2010/main" val="930005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ext Slide with Photo">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 Placeholder 4">
            <a:extLst>
              <a:ext uri="{FF2B5EF4-FFF2-40B4-BE49-F238E27FC236}">
                <a16:creationId xmlns="" xmlns:a16="http://schemas.microsoft.com/office/drawing/2014/main"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US" dirty="0"/>
              <a:t>One-line heading</a:t>
            </a:r>
            <a:endParaRPr lang="en-GB" dirty="0"/>
          </a:p>
        </p:txBody>
      </p:sp>
      <p:sp>
        <p:nvSpPr>
          <p:cNvPr id="7" name="Text Placeholder 6">
            <a:extLst>
              <a:ext uri="{FF2B5EF4-FFF2-40B4-BE49-F238E27FC236}">
                <a16:creationId xmlns="" xmlns:a16="http://schemas.microsoft.com/office/drawing/2014/main"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ts val="2100"/>
              </a:lnSpc>
              <a:spcBef>
                <a:spcPts val="0"/>
              </a:spcBef>
              <a:spcAft>
                <a:spcPts val="1200"/>
              </a:spcAft>
              <a:buNone/>
              <a:defRPr sz="1700"/>
            </a:lvl1pPr>
            <a:lvl2pPr marL="155540" indent="0">
              <a:lnSpc>
                <a:spcPts val="2100"/>
              </a:lnSpc>
              <a:spcBef>
                <a:spcPts val="0"/>
              </a:spcBef>
              <a:spcAft>
                <a:spcPts val="1200"/>
              </a:spcAft>
              <a:buNone/>
              <a:defRPr sz="1700"/>
            </a:lvl2pPr>
            <a:lvl3pPr marL="311079" indent="0">
              <a:lnSpc>
                <a:spcPts val="2100"/>
              </a:lnSpc>
              <a:spcBef>
                <a:spcPts val="0"/>
              </a:spcBef>
              <a:spcAft>
                <a:spcPts val="1200"/>
              </a:spcAft>
              <a:buNone/>
              <a:defRPr sz="1700"/>
            </a:lvl3pPr>
            <a:lvl4pPr marL="466618" indent="0">
              <a:lnSpc>
                <a:spcPts val="2100"/>
              </a:lnSpc>
              <a:spcBef>
                <a:spcPts val="0"/>
              </a:spcBef>
              <a:spcAft>
                <a:spcPts val="1200"/>
              </a:spcAft>
              <a:buNone/>
              <a:defRPr sz="1700"/>
            </a:lvl4pPr>
            <a:lvl5pPr marL="622157" indent="0">
              <a:lnSpc>
                <a:spcPts val="2100"/>
              </a:lnSpc>
              <a:spcBef>
                <a:spcPts val="0"/>
              </a:spcBef>
              <a:spcAft>
                <a:spcPts val="1200"/>
              </a:spcAft>
              <a:buNone/>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US" dirty="0"/>
              <a:t>Document title | </a:t>
            </a:r>
            <a:fld id="{DEC52B34-4675-4365-9D97-45A6EC7468C9}" type="datetime4">
              <a:rPr lang="en-GB" smtClean="0"/>
              <a:t>11 March 2019</a:t>
            </a:fld>
            <a:endParaRPr lang="en-GB"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4" name="Picture Placeholder 3">
            <a:extLst>
              <a:ext uri="{FF2B5EF4-FFF2-40B4-BE49-F238E27FC236}">
                <a16:creationId xmlns="" xmlns:a16="http://schemas.microsoft.com/office/drawing/2014/main" id="{F34AB4BF-3AE7-47AE-801A-13332C297EF7}"/>
              </a:ext>
            </a:extLst>
          </p:cNvPr>
          <p:cNvSpPr>
            <a:spLocks noGrp="1"/>
          </p:cNvSpPr>
          <p:nvPr>
            <p:ph type="pic" sz="quarter" idx="13"/>
          </p:nvPr>
        </p:nvSpPr>
        <p:spPr>
          <a:xfrm>
            <a:off x="5796136" y="1295400"/>
            <a:ext cx="2952577" cy="2932113"/>
          </a:xfrm>
          <a:prstGeom prst="rect">
            <a:avLst/>
          </a:prstGeom>
        </p:spPr>
        <p:txBody>
          <a:bodyPr/>
          <a:lstStyle>
            <a:lvl1pPr marL="0" indent="0">
              <a:buNone/>
              <a:defRPr/>
            </a:lvl1pPr>
          </a:lstStyle>
          <a:p>
            <a:r>
              <a:rPr lang="en-US" smtClean="0"/>
              <a:t>Click icon to add picture</a:t>
            </a:r>
            <a:endParaRPr lang="en-GB"/>
          </a:p>
        </p:txBody>
      </p:sp>
      <p:pic>
        <p:nvPicPr>
          <p:cNvPr id="11" name="Picture 10">
            <a:extLst>
              <a:ext uri="{FF2B5EF4-FFF2-40B4-BE49-F238E27FC236}">
                <a16:creationId xmlns="" xmlns:a16="http://schemas.microsoft.com/office/drawing/2014/main" id="{64CF687B-C338-45AD-B815-88B094009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74181"/>
            <a:ext cx="1223672" cy="536008"/>
          </a:xfrm>
          <a:prstGeom prst="rect">
            <a:avLst/>
          </a:prstGeom>
        </p:spPr>
      </p:pic>
    </p:spTree>
    <p:extLst>
      <p:ext uri="{BB962C8B-B14F-4D97-AF65-F5344CB8AC3E}">
        <p14:creationId xmlns:p14="http://schemas.microsoft.com/office/powerpoint/2010/main" val="2311614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 Placeholder 4">
            <a:extLst>
              <a:ext uri="{FF2B5EF4-FFF2-40B4-BE49-F238E27FC236}">
                <a16:creationId xmlns:a16="http://schemas.microsoft.com/office/drawing/2014/main" xmlns=""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US" dirty="0"/>
              <a:t>One-line heading</a:t>
            </a:r>
            <a:endParaRPr lang="en-GB" dirty="0"/>
          </a:p>
        </p:txBody>
      </p:sp>
      <p:sp>
        <p:nvSpPr>
          <p:cNvPr id="7" name="Text Placeholder 6">
            <a:extLst>
              <a:ext uri="{FF2B5EF4-FFF2-40B4-BE49-F238E27FC236}">
                <a16:creationId xmlns:a16="http://schemas.microsoft.com/office/drawing/2014/main" xmlns=""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ts val="2100"/>
              </a:lnSpc>
              <a:spcBef>
                <a:spcPts val="0"/>
              </a:spcBef>
              <a:spcAft>
                <a:spcPts val="1200"/>
              </a:spcAft>
              <a:buNone/>
              <a:defRPr sz="1700"/>
            </a:lvl1pPr>
            <a:lvl2pPr marL="155540" indent="0">
              <a:lnSpc>
                <a:spcPts val="2100"/>
              </a:lnSpc>
              <a:spcBef>
                <a:spcPts val="0"/>
              </a:spcBef>
              <a:spcAft>
                <a:spcPts val="1200"/>
              </a:spcAft>
              <a:buNone/>
              <a:defRPr sz="1700"/>
            </a:lvl2pPr>
            <a:lvl3pPr marL="311079" indent="0">
              <a:lnSpc>
                <a:spcPts val="2100"/>
              </a:lnSpc>
              <a:spcBef>
                <a:spcPts val="0"/>
              </a:spcBef>
              <a:spcAft>
                <a:spcPts val="1200"/>
              </a:spcAft>
              <a:buNone/>
              <a:defRPr sz="1700"/>
            </a:lvl3pPr>
            <a:lvl4pPr marL="466618" indent="0">
              <a:lnSpc>
                <a:spcPts val="2100"/>
              </a:lnSpc>
              <a:spcBef>
                <a:spcPts val="0"/>
              </a:spcBef>
              <a:spcAft>
                <a:spcPts val="1200"/>
              </a:spcAft>
              <a:buNone/>
              <a:defRPr sz="1700"/>
            </a:lvl4pPr>
            <a:lvl5pPr marL="622157" indent="0">
              <a:lnSpc>
                <a:spcPts val="2100"/>
              </a:lnSpc>
              <a:spcBef>
                <a:spcPts val="0"/>
              </a:spcBef>
              <a:spcAft>
                <a:spcPts val="1200"/>
              </a:spcAft>
              <a:buNone/>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US" dirty="0"/>
              <a:t>Document title | </a:t>
            </a:r>
            <a:fld id="{DEC52B34-4675-4365-9D97-45A6EC7468C9}" type="datetime4">
              <a:rPr lang="en-GB" smtClean="0"/>
              <a:t>11 March 2019</a:t>
            </a:fld>
            <a:endParaRPr lang="en-GB"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4" name="Picture Placeholder 3">
            <a:extLst>
              <a:ext uri="{FF2B5EF4-FFF2-40B4-BE49-F238E27FC236}">
                <a16:creationId xmlns:a16="http://schemas.microsoft.com/office/drawing/2014/main" xmlns="" id="{F34AB4BF-3AE7-47AE-801A-13332C297EF7}"/>
              </a:ext>
            </a:extLst>
          </p:cNvPr>
          <p:cNvSpPr>
            <a:spLocks noGrp="1"/>
          </p:cNvSpPr>
          <p:nvPr>
            <p:ph type="pic" sz="quarter" idx="13"/>
          </p:nvPr>
        </p:nvSpPr>
        <p:spPr>
          <a:xfrm>
            <a:off x="5796136" y="1295400"/>
            <a:ext cx="2952577" cy="2932113"/>
          </a:xfrm>
          <a:prstGeom prst="rect">
            <a:avLst/>
          </a:prstGeom>
        </p:spPr>
        <p:txBody>
          <a:bodyPr/>
          <a:lstStyle>
            <a:lvl1pPr marL="0" indent="0">
              <a:buNone/>
              <a:defRPr/>
            </a:lvl1pPr>
          </a:lstStyle>
          <a:p>
            <a:r>
              <a:rPr lang="en-US" smtClean="0"/>
              <a:t>Click icon to add picture</a:t>
            </a:r>
            <a:endParaRPr lang="en-GB"/>
          </a:p>
        </p:txBody>
      </p:sp>
      <p:pic>
        <p:nvPicPr>
          <p:cNvPr id="11" name="Picture 10">
            <a:extLst>
              <a:ext uri="{FF2B5EF4-FFF2-40B4-BE49-F238E27FC236}">
                <a16:creationId xmlns:a16="http://schemas.microsoft.com/office/drawing/2014/main" xmlns="" id="{64CF687B-C338-45AD-B815-88B094009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74181"/>
            <a:ext cx="1223672" cy="536008"/>
          </a:xfrm>
          <a:prstGeom prst="rect">
            <a:avLst/>
          </a:prstGeom>
        </p:spPr>
      </p:pic>
    </p:spTree>
    <p:extLst>
      <p:ext uri="{BB962C8B-B14F-4D97-AF65-F5344CB8AC3E}">
        <p14:creationId xmlns:p14="http://schemas.microsoft.com/office/powerpoint/2010/main" val="4277654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 Placeholder 4">
            <a:extLst>
              <a:ext uri="{FF2B5EF4-FFF2-40B4-BE49-F238E27FC236}">
                <a16:creationId xmlns:a16="http://schemas.microsoft.com/office/drawing/2014/main" xmlns=""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US" dirty="0"/>
              <a:t>One-line heading</a:t>
            </a:r>
            <a:endParaRPr lang="en-GB" dirty="0"/>
          </a:p>
        </p:txBody>
      </p:sp>
      <p:sp>
        <p:nvSpPr>
          <p:cNvPr id="7" name="Text Placeholder 6">
            <a:extLst>
              <a:ext uri="{FF2B5EF4-FFF2-40B4-BE49-F238E27FC236}">
                <a16:creationId xmlns:a16="http://schemas.microsoft.com/office/drawing/2014/main" xmlns=""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ts val="2100"/>
              </a:lnSpc>
              <a:spcBef>
                <a:spcPts val="0"/>
              </a:spcBef>
              <a:spcAft>
                <a:spcPts val="1200"/>
              </a:spcAft>
              <a:buNone/>
              <a:defRPr sz="1700"/>
            </a:lvl1pPr>
            <a:lvl2pPr marL="155540" indent="0">
              <a:lnSpc>
                <a:spcPts val="2100"/>
              </a:lnSpc>
              <a:spcBef>
                <a:spcPts val="0"/>
              </a:spcBef>
              <a:spcAft>
                <a:spcPts val="1200"/>
              </a:spcAft>
              <a:buNone/>
              <a:defRPr sz="1700"/>
            </a:lvl2pPr>
            <a:lvl3pPr marL="311079" indent="0">
              <a:lnSpc>
                <a:spcPts val="2100"/>
              </a:lnSpc>
              <a:spcBef>
                <a:spcPts val="0"/>
              </a:spcBef>
              <a:spcAft>
                <a:spcPts val="1200"/>
              </a:spcAft>
              <a:buNone/>
              <a:defRPr sz="1700"/>
            </a:lvl3pPr>
            <a:lvl4pPr marL="466618" indent="0">
              <a:lnSpc>
                <a:spcPts val="2100"/>
              </a:lnSpc>
              <a:spcBef>
                <a:spcPts val="0"/>
              </a:spcBef>
              <a:spcAft>
                <a:spcPts val="1200"/>
              </a:spcAft>
              <a:buNone/>
              <a:defRPr sz="1700"/>
            </a:lvl4pPr>
            <a:lvl5pPr marL="622157" indent="0">
              <a:lnSpc>
                <a:spcPts val="2100"/>
              </a:lnSpc>
              <a:spcBef>
                <a:spcPts val="0"/>
              </a:spcBef>
              <a:spcAft>
                <a:spcPts val="1200"/>
              </a:spcAft>
              <a:buNone/>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US" dirty="0"/>
              <a:t>Document title | </a:t>
            </a:r>
            <a:fld id="{DEC52B34-4675-4365-9D97-45A6EC7468C9}" type="datetime4">
              <a:rPr lang="en-GB" smtClean="0"/>
              <a:t>11 March 2019</a:t>
            </a:fld>
            <a:endParaRPr lang="en-GB"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4" name="Picture Placeholder 3">
            <a:extLst>
              <a:ext uri="{FF2B5EF4-FFF2-40B4-BE49-F238E27FC236}">
                <a16:creationId xmlns:a16="http://schemas.microsoft.com/office/drawing/2014/main" xmlns="" id="{F34AB4BF-3AE7-47AE-801A-13332C297EF7}"/>
              </a:ext>
            </a:extLst>
          </p:cNvPr>
          <p:cNvSpPr>
            <a:spLocks noGrp="1"/>
          </p:cNvSpPr>
          <p:nvPr>
            <p:ph type="pic" sz="quarter" idx="13"/>
          </p:nvPr>
        </p:nvSpPr>
        <p:spPr>
          <a:xfrm>
            <a:off x="5796136" y="1295400"/>
            <a:ext cx="2952577" cy="2932113"/>
          </a:xfrm>
          <a:prstGeom prst="rect">
            <a:avLst/>
          </a:prstGeom>
        </p:spPr>
        <p:txBody>
          <a:bodyPr/>
          <a:lstStyle>
            <a:lvl1pPr marL="0" indent="0">
              <a:buNone/>
              <a:defRPr/>
            </a:lvl1pPr>
          </a:lstStyle>
          <a:p>
            <a:r>
              <a:rPr lang="en-US" smtClean="0"/>
              <a:t>Click icon to add picture</a:t>
            </a:r>
            <a:endParaRPr lang="en-GB"/>
          </a:p>
        </p:txBody>
      </p:sp>
      <p:pic>
        <p:nvPicPr>
          <p:cNvPr id="11" name="Picture 10">
            <a:extLst>
              <a:ext uri="{FF2B5EF4-FFF2-40B4-BE49-F238E27FC236}">
                <a16:creationId xmlns:a16="http://schemas.microsoft.com/office/drawing/2014/main" xmlns="" id="{64CF687B-C338-45AD-B815-88B094009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74181"/>
            <a:ext cx="1223672" cy="536008"/>
          </a:xfrm>
          <a:prstGeom prst="rect">
            <a:avLst/>
          </a:prstGeom>
        </p:spPr>
      </p:pic>
    </p:spTree>
    <p:extLst>
      <p:ext uri="{BB962C8B-B14F-4D97-AF65-F5344CB8AC3E}">
        <p14:creationId xmlns:p14="http://schemas.microsoft.com/office/powerpoint/2010/main" val="2580479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Bulle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US" dirty="0"/>
              <a:t>Document title | </a:t>
            </a:r>
            <a:fld id="{DEC52B34-4675-4365-9D97-45A6EC7468C9}" type="datetime4">
              <a:rPr lang="en-GB" smtClean="0"/>
              <a:t>11 March 2019</a:t>
            </a:fld>
            <a:endParaRPr lang="en-GB"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4716103" cy="2931513"/>
          </a:xfrm>
          <a:prstGeom prst="rect">
            <a:avLst/>
          </a:prstGeom>
        </p:spPr>
        <p:txBody>
          <a:bodyPr lIns="0" tIns="0" rIns="0" bIns="0"/>
          <a:lstStyle>
            <a:lvl1pPr marL="285750" indent="-285750">
              <a:lnSpc>
                <a:spcPts val="2100"/>
              </a:lnSpc>
              <a:spcBef>
                <a:spcPts val="0"/>
              </a:spcBef>
              <a:spcAft>
                <a:spcPts val="1200"/>
              </a:spcAft>
              <a:buClr>
                <a:schemeClr val="accent2"/>
              </a:buClr>
              <a:buFont typeface="Arial Black" panose="020B0A04020102020204" pitchFamily="34" charset="0"/>
              <a:buChar char="–"/>
              <a:defRPr sz="1700" b="1"/>
            </a:lvl1pPr>
            <a:lvl2pPr marL="441290" indent="-285750">
              <a:lnSpc>
                <a:spcPts val="2100"/>
              </a:lnSpc>
              <a:spcBef>
                <a:spcPts val="0"/>
              </a:spcBef>
              <a:spcAft>
                <a:spcPts val="1200"/>
              </a:spcAft>
              <a:buClr>
                <a:schemeClr val="accent2"/>
              </a:buClr>
              <a:buFont typeface="Arial Black" panose="020B0A04020102020204" pitchFamily="34" charset="0"/>
              <a:buChar char="–"/>
              <a:defRPr sz="1700" b="1"/>
            </a:lvl2pPr>
            <a:lvl3pPr marL="596829" indent="-285750">
              <a:lnSpc>
                <a:spcPts val="2100"/>
              </a:lnSpc>
              <a:spcBef>
                <a:spcPts val="0"/>
              </a:spcBef>
              <a:spcAft>
                <a:spcPts val="1200"/>
              </a:spcAft>
              <a:buClr>
                <a:schemeClr val="accent2"/>
              </a:buClr>
              <a:buFont typeface="Arial Black" panose="020B0A04020102020204" pitchFamily="34" charset="0"/>
              <a:buChar char="–"/>
              <a:defRPr sz="1700" b="1"/>
            </a:lvl3pPr>
            <a:lvl4pPr marL="752368" indent="-285750">
              <a:lnSpc>
                <a:spcPts val="2100"/>
              </a:lnSpc>
              <a:spcBef>
                <a:spcPts val="0"/>
              </a:spcBef>
              <a:spcAft>
                <a:spcPts val="1200"/>
              </a:spcAft>
              <a:buClr>
                <a:schemeClr val="accent2"/>
              </a:buClr>
              <a:buFont typeface="Arial Black" panose="020B0A04020102020204" pitchFamily="34" charset="0"/>
              <a:buChar char="–"/>
              <a:defRPr sz="1700" b="1"/>
            </a:lvl4pPr>
            <a:lvl5pPr marL="907907" indent="-285750">
              <a:lnSpc>
                <a:spcPts val="2100"/>
              </a:lnSpc>
              <a:spcBef>
                <a:spcPts val="0"/>
              </a:spcBef>
              <a:spcAft>
                <a:spcPts val="1200"/>
              </a:spcAft>
              <a:buClr>
                <a:schemeClr val="accent2"/>
              </a:buClr>
              <a:buFont typeface="Arial Black" panose="020B0A04020102020204" pitchFamily="34" charset="0"/>
              <a:buChar char="–"/>
              <a:defRPr sz="17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Picture Placeholder 3">
            <a:extLst>
              <a:ext uri="{FF2B5EF4-FFF2-40B4-BE49-F238E27FC236}">
                <a16:creationId xmlns:a16="http://schemas.microsoft.com/office/drawing/2014/main" xmlns="" id="{B8DC942F-021B-40FB-A4FC-0CE3F9400ED3}"/>
              </a:ext>
            </a:extLst>
          </p:cNvPr>
          <p:cNvSpPr>
            <a:spLocks noGrp="1"/>
          </p:cNvSpPr>
          <p:nvPr>
            <p:ph type="pic" sz="quarter" idx="13"/>
          </p:nvPr>
        </p:nvSpPr>
        <p:spPr>
          <a:xfrm>
            <a:off x="5796136" y="1295400"/>
            <a:ext cx="2952577" cy="2932113"/>
          </a:xfrm>
          <a:prstGeom prst="rect">
            <a:avLst/>
          </a:prstGeom>
        </p:spPr>
        <p:txBody>
          <a:bodyPr/>
          <a:lstStyle>
            <a:lvl1pPr marL="0" indent="0">
              <a:buNone/>
              <a:defRPr/>
            </a:lvl1pPr>
          </a:lstStyle>
          <a:p>
            <a:r>
              <a:rPr lang="en-US" smtClean="0"/>
              <a:t>Click icon to add picture</a:t>
            </a:r>
            <a:endParaRPr lang="en-GB"/>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US" dirty="0"/>
              <a:t>One-line heading</a:t>
            </a:r>
            <a:endParaRPr lang="en-GB" dirty="0"/>
          </a:p>
        </p:txBody>
      </p:sp>
      <p:pic>
        <p:nvPicPr>
          <p:cNvPr id="12" name="Picture 11">
            <a:extLst>
              <a:ext uri="{FF2B5EF4-FFF2-40B4-BE49-F238E27FC236}">
                <a16:creationId xmlns:a16="http://schemas.microsoft.com/office/drawing/2014/main" xmlns="" id="{B7013280-CD2C-4A22-871F-1FAE940213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74181"/>
            <a:ext cx="1223672" cy="536008"/>
          </a:xfrm>
          <a:prstGeom prst="rect">
            <a:avLst/>
          </a:prstGeom>
        </p:spPr>
      </p:pic>
    </p:spTree>
    <p:extLst>
      <p:ext uri="{BB962C8B-B14F-4D97-AF65-F5344CB8AC3E}">
        <p14:creationId xmlns:p14="http://schemas.microsoft.com/office/powerpoint/2010/main" val="3198378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 Placeholder 4">
            <a:extLst>
              <a:ext uri="{FF2B5EF4-FFF2-40B4-BE49-F238E27FC236}">
                <a16:creationId xmlns:a16="http://schemas.microsoft.com/office/drawing/2014/main" xmlns=""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US" dirty="0"/>
              <a:t>One-line heading</a:t>
            </a:r>
            <a:endParaRPr lang="en-GB" dirty="0"/>
          </a:p>
        </p:txBody>
      </p:sp>
      <p:sp>
        <p:nvSpPr>
          <p:cNvPr id="7" name="Text Placeholder 6">
            <a:extLst>
              <a:ext uri="{FF2B5EF4-FFF2-40B4-BE49-F238E27FC236}">
                <a16:creationId xmlns:a16="http://schemas.microsoft.com/office/drawing/2014/main" xmlns=""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ts val="2100"/>
              </a:lnSpc>
              <a:spcBef>
                <a:spcPts val="0"/>
              </a:spcBef>
              <a:spcAft>
                <a:spcPts val="1200"/>
              </a:spcAft>
              <a:buNone/>
              <a:defRPr sz="1700"/>
            </a:lvl1pPr>
            <a:lvl2pPr marL="155540" indent="0">
              <a:lnSpc>
                <a:spcPts val="2100"/>
              </a:lnSpc>
              <a:spcBef>
                <a:spcPts val="0"/>
              </a:spcBef>
              <a:spcAft>
                <a:spcPts val="1200"/>
              </a:spcAft>
              <a:buNone/>
              <a:defRPr sz="1700"/>
            </a:lvl2pPr>
            <a:lvl3pPr marL="311079" indent="0">
              <a:lnSpc>
                <a:spcPts val="2100"/>
              </a:lnSpc>
              <a:spcBef>
                <a:spcPts val="0"/>
              </a:spcBef>
              <a:spcAft>
                <a:spcPts val="1200"/>
              </a:spcAft>
              <a:buNone/>
              <a:defRPr sz="1700"/>
            </a:lvl3pPr>
            <a:lvl4pPr marL="466618" indent="0">
              <a:lnSpc>
                <a:spcPts val="2100"/>
              </a:lnSpc>
              <a:spcBef>
                <a:spcPts val="0"/>
              </a:spcBef>
              <a:spcAft>
                <a:spcPts val="1200"/>
              </a:spcAft>
              <a:buNone/>
              <a:defRPr sz="1700"/>
            </a:lvl4pPr>
            <a:lvl5pPr marL="622157" indent="0">
              <a:lnSpc>
                <a:spcPts val="2100"/>
              </a:lnSpc>
              <a:spcBef>
                <a:spcPts val="0"/>
              </a:spcBef>
              <a:spcAft>
                <a:spcPts val="1200"/>
              </a:spcAft>
              <a:buNone/>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US" dirty="0"/>
              <a:t>Document title | </a:t>
            </a:r>
            <a:fld id="{DEC52B34-4675-4365-9D97-45A6EC7468C9}" type="datetime4">
              <a:rPr lang="en-GB" smtClean="0"/>
              <a:t>11 March 2019</a:t>
            </a:fld>
            <a:endParaRPr lang="en-GB"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4" name="Picture Placeholder 3">
            <a:extLst>
              <a:ext uri="{FF2B5EF4-FFF2-40B4-BE49-F238E27FC236}">
                <a16:creationId xmlns:a16="http://schemas.microsoft.com/office/drawing/2014/main" xmlns="" id="{F34AB4BF-3AE7-47AE-801A-13332C297EF7}"/>
              </a:ext>
            </a:extLst>
          </p:cNvPr>
          <p:cNvSpPr>
            <a:spLocks noGrp="1"/>
          </p:cNvSpPr>
          <p:nvPr>
            <p:ph type="pic" sz="quarter" idx="13"/>
          </p:nvPr>
        </p:nvSpPr>
        <p:spPr>
          <a:xfrm>
            <a:off x="5796136" y="1295400"/>
            <a:ext cx="2952577" cy="2932113"/>
          </a:xfrm>
          <a:prstGeom prst="rect">
            <a:avLst/>
          </a:prstGeom>
        </p:spPr>
        <p:txBody>
          <a:bodyPr/>
          <a:lstStyle>
            <a:lvl1pPr marL="0" indent="0">
              <a:buNone/>
              <a:defRPr/>
            </a:lvl1pPr>
          </a:lstStyle>
          <a:p>
            <a:r>
              <a:rPr lang="en-US" smtClean="0"/>
              <a:t>Click icon to add picture</a:t>
            </a:r>
            <a:endParaRPr lang="en-GB"/>
          </a:p>
        </p:txBody>
      </p:sp>
      <p:pic>
        <p:nvPicPr>
          <p:cNvPr id="11" name="Picture 10">
            <a:extLst>
              <a:ext uri="{FF2B5EF4-FFF2-40B4-BE49-F238E27FC236}">
                <a16:creationId xmlns:a16="http://schemas.microsoft.com/office/drawing/2014/main" xmlns="" id="{64CF687B-C338-45AD-B815-88B094009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74181"/>
            <a:ext cx="1223672" cy="536008"/>
          </a:xfrm>
          <a:prstGeom prst="rect">
            <a:avLst/>
          </a:prstGeom>
        </p:spPr>
      </p:pic>
    </p:spTree>
    <p:extLst>
      <p:ext uri="{BB962C8B-B14F-4D97-AF65-F5344CB8AC3E}">
        <p14:creationId xmlns:p14="http://schemas.microsoft.com/office/powerpoint/2010/main" val="2173608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 Placeholder 4">
            <a:extLst>
              <a:ext uri="{FF2B5EF4-FFF2-40B4-BE49-F238E27FC236}">
                <a16:creationId xmlns:a16="http://schemas.microsoft.com/office/drawing/2014/main" xmlns=""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US" dirty="0"/>
              <a:t>One-line heading</a:t>
            </a:r>
            <a:endParaRPr lang="en-GB" dirty="0"/>
          </a:p>
        </p:txBody>
      </p:sp>
      <p:sp>
        <p:nvSpPr>
          <p:cNvPr id="7" name="Text Placeholder 6">
            <a:extLst>
              <a:ext uri="{FF2B5EF4-FFF2-40B4-BE49-F238E27FC236}">
                <a16:creationId xmlns:a16="http://schemas.microsoft.com/office/drawing/2014/main" xmlns=""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ts val="2100"/>
              </a:lnSpc>
              <a:spcBef>
                <a:spcPts val="0"/>
              </a:spcBef>
              <a:spcAft>
                <a:spcPts val="1200"/>
              </a:spcAft>
              <a:buNone/>
              <a:defRPr sz="1700"/>
            </a:lvl1pPr>
            <a:lvl2pPr marL="155540" indent="0">
              <a:lnSpc>
                <a:spcPts val="2100"/>
              </a:lnSpc>
              <a:spcBef>
                <a:spcPts val="0"/>
              </a:spcBef>
              <a:spcAft>
                <a:spcPts val="1200"/>
              </a:spcAft>
              <a:buNone/>
              <a:defRPr sz="1700"/>
            </a:lvl2pPr>
            <a:lvl3pPr marL="311079" indent="0">
              <a:lnSpc>
                <a:spcPts val="2100"/>
              </a:lnSpc>
              <a:spcBef>
                <a:spcPts val="0"/>
              </a:spcBef>
              <a:spcAft>
                <a:spcPts val="1200"/>
              </a:spcAft>
              <a:buNone/>
              <a:defRPr sz="1700"/>
            </a:lvl3pPr>
            <a:lvl4pPr marL="466618" indent="0">
              <a:lnSpc>
                <a:spcPts val="2100"/>
              </a:lnSpc>
              <a:spcBef>
                <a:spcPts val="0"/>
              </a:spcBef>
              <a:spcAft>
                <a:spcPts val="1200"/>
              </a:spcAft>
              <a:buNone/>
              <a:defRPr sz="1700"/>
            </a:lvl4pPr>
            <a:lvl5pPr marL="622157" indent="0">
              <a:lnSpc>
                <a:spcPts val="2100"/>
              </a:lnSpc>
              <a:spcBef>
                <a:spcPts val="0"/>
              </a:spcBef>
              <a:spcAft>
                <a:spcPts val="1200"/>
              </a:spcAft>
              <a:buNone/>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US" dirty="0"/>
              <a:t>Document title | </a:t>
            </a:r>
            <a:fld id="{DEC52B34-4675-4365-9D97-45A6EC7468C9}" type="datetime4">
              <a:rPr lang="en-GB" smtClean="0"/>
              <a:t>11 March 2019</a:t>
            </a:fld>
            <a:endParaRPr lang="en-GB"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4" name="Picture Placeholder 3">
            <a:extLst>
              <a:ext uri="{FF2B5EF4-FFF2-40B4-BE49-F238E27FC236}">
                <a16:creationId xmlns:a16="http://schemas.microsoft.com/office/drawing/2014/main" xmlns="" id="{F34AB4BF-3AE7-47AE-801A-13332C297EF7}"/>
              </a:ext>
            </a:extLst>
          </p:cNvPr>
          <p:cNvSpPr>
            <a:spLocks noGrp="1"/>
          </p:cNvSpPr>
          <p:nvPr>
            <p:ph type="pic" sz="quarter" idx="13"/>
          </p:nvPr>
        </p:nvSpPr>
        <p:spPr>
          <a:xfrm>
            <a:off x="5796136" y="1295400"/>
            <a:ext cx="2952577" cy="2932113"/>
          </a:xfrm>
          <a:prstGeom prst="rect">
            <a:avLst/>
          </a:prstGeom>
        </p:spPr>
        <p:txBody>
          <a:bodyPr/>
          <a:lstStyle>
            <a:lvl1pPr marL="0" indent="0">
              <a:buNone/>
              <a:defRPr/>
            </a:lvl1pPr>
          </a:lstStyle>
          <a:p>
            <a:r>
              <a:rPr lang="en-US" smtClean="0"/>
              <a:t>Click icon to add picture</a:t>
            </a:r>
            <a:endParaRPr lang="en-GB"/>
          </a:p>
        </p:txBody>
      </p:sp>
      <p:pic>
        <p:nvPicPr>
          <p:cNvPr id="11" name="Picture 10">
            <a:extLst>
              <a:ext uri="{FF2B5EF4-FFF2-40B4-BE49-F238E27FC236}">
                <a16:creationId xmlns:a16="http://schemas.microsoft.com/office/drawing/2014/main" xmlns="" id="{64CF687B-C338-45AD-B815-88B094009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74181"/>
            <a:ext cx="1223672" cy="536008"/>
          </a:xfrm>
          <a:prstGeom prst="rect">
            <a:avLst/>
          </a:prstGeom>
        </p:spPr>
      </p:pic>
    </p:spTree>
    <p:extLst>
      <p:ext uri="{BB962C8B-B14F-4D97-AF65-F5344CB8AC3E}">
        <p14:creationId xmlns:p14="http://schemas.microsoft.com/office/powerpoint/2010/main" val="1840278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 Placeholder 4">
            <a:extLst>
              <a:ext uri="{FF2B5EF4-FFF2-40B4-BE49-F238E27FC236}">
                <a16:creationId xmlns:a16="http://schemas.microsoft.com/office/drawing/2014/main" xmlns=""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US" dirty="0"/>
              <a:t>One-line heading</a:t>
            </a:r>
            <a:endParaRPr lang="en-GB" dirty="0"/>
          </a:p>
        </p:txBody>
      </p:sp>
      <p:sp>
        <p:nvSpPr>
          <p:cNvPr id="7" name="Text Placeholder 6">
            <a:extLst>
              <a:ext uri="{FF2B5EF4-FFF2-40B4-BE49-F238E27FC236}">
                <a16:creationId xmlns:a16="http://schemas.microsoft.com/office/drawing/2014/main" xmlns=""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ts val="2100"/>
              </a:lnSpc>
              <a:spcBef>
                <a:spcPts val="0"/>
              </a:spcBef>
              <a:spcAft>
                <a:spcPts val="1200"/>
              </a:spcAft>
              <a:buNone/>
              <a:defRPr sz="1700"/>
            </a:lvl1pPr>
            <a:lvl2pPr marL="155540" indent="0">
              <a:lnSpc>
                <a:spcPts val="2100"/>
              </a:lnSpc>
              <a:spcBef>
                <a:spcPts val="0"/>
              </a:spcBef>
              <a:spcAft>
                <a:spcPts val="1200"/>
              </a:spcAft>
              <a:buNone/>
              <a:defRPr sz="1700"/>
            </a:lvl2pPr>
            <a:lvl3pPr marL="311079" indent="0">
              <a:lnSpc>
                <a:spcPts val="2100"/>
              </a:lnSpc>
              <a:spcBef>
                <a:spcPts val="0"/>
              </a:spcBef>
              <a:spcAft>
                <a:spcPts val="1200"/>
              </a:spcAft>
              <a:buNone/>
              <a:defRPr sz="1700"/>
            </a:lvl3pPr>
            <a:lvl4pPr marL="466618" indent="0">
              <a:lnSpc>
                <a:spcPts val="2100"/>
              </a:lnSpc>
              <a:spcBef>
                <a:spcPts val="0"/>
              </a:spcBef>
              <a:spcAft>
                <a:spcPts val="1200"/>
              </a:spcAft>
              <a:buNone/>
              <a:defRPr sz="1700"/>
            </a:lvl4pPr>
            <a:lvl5pPr marL="622157" indent="0">
              <a:lnSpc>
                <a:spcPts val="2100"/>
              </a:lnSpc>
              <a:spcBef>
                <a:spcPts val="0"/>
              </a:spcBef>
              <a:spcAft>
                <a:spcPts val="1200"/>
              </a:spcAft>
              <a:buNone/>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US" dirty="0"/>
              <a:t>Document title | </a:t>
            </a:r>
            <a:fld id="{DEC52B34-4675-4365-9D97-45A6EC7468C9}" type="datetime4">
              <a:rPr lang="en-GB" smtClean="0"/>
              <a:t>11 March 2019</a:t>
            </a:fld>
            <a:endParaRPr lang="en-GB"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4" name="Picture Placeholder 3">
            <a:extLst>
              <a:ext uri="{FF2B5EF4-FFF2-40B4-BE49-F238E27FC236}">
                <a16:creationId xmlns:a16="http://schemas.microsoft.com/office/drawing/2014/main" xmlns="" id="{F34AB4BF-3AE7-47AE-801A-13332C297EF7}"/>
              </a:ext>
            </a:extLst>
          </p:cNvPr>
          <p:cNvSpPr>
            <a:spLocks noGrp="1"/>
          </p:cNvSpPr>
          <p:nvPr>
            <p:ph type="pic" sz="quarter" idx="13"/>
          </p:nvPr>
        </p:nvSpPr>
        <p:spPr>
          <a:xfrm>
            <a:off x="5796136" y="1295400"/>
            <a:ext cx="2952577" cy="2932113"/>
          </a:xfrm>
          <a:prstGeom prst="rect">
            <a:avLst/>
          </a:prstGeom>
        </p:spPr>
        <p:txBody>
          <a:bodyPr/>
          <a:lstStyle>
            <a:lvl1pPr marL="0" indent="0">
              <a:buNone/>
              <a:defRPr/>
            </a:lvl1pPr>
          </a:lstStyle>
          <a:p>
            <a:r>
              <a:rPr lang="en-US" smtClean="0"/>
              <a:t>Click icon to add picture</a:t>
            </a:r>
            <a:endParaRPr lang="en-GB"/>
          </a:p>
        </p:txBody>
      </p:sp>
      <p:pic>
        <p:nvPicPr>
          <p:cNvPr id="11" name="Picture 10">
            <a:extLst>
              <a:ext uri="{FF2B5EF4-FFF2-40B4-BE49-F238E27FC236}">
                <a16:creationId xmlns:a16="http://schemas.microsoft.com/office/drawing/2014/main" xmlns="" id="{64CF687B-C338-45AD-B815-88B094009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74181"/>
            <a:ext cx="1223672" cy="536008"/>
          </a:xfrm>
          <a:prstGeom prst="rect">
            <a:avLst/>
          </a:prstGeom>
        </p:spPr>
      </p:pic>
    </p:spTree>
    <p:extLst>
      <p:ext uri="{BB962C8B-B14F-4D97-AF65-F5344CB8AC3E}">
        <p14:creationId xmlns:p14="http://schemas.microsoft.com/office/powerpoint/2010/main" val="1681502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 Placeholder 4">
            <a:extLst>
              <a:ext uri="{FF2B5EF4-FFF2-40B4-BE49-F238E27FC236}">
                <a16:creationId xmlns:a16="http://schemas.microsoft.com/office/drawing/2014/main" xmlns=""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US" dirty="0"/>
              <a:t>One-line heading</a:t>
            </a:r>
            <a:endParaRPr lang="en-GB" dirty="0"/>
          </a:p>
        </p:txBody>
      </p:sp>
      <p:sp>
        <p:nvSpPr>
          <p:cNvPr id="7" name="Text Placeholder 6">
            <a:extLst>
              <a:ext uri="{FF2B5EF4-FFF2-40B4-BE49-F238E27FC236}">
                <a16:creationId xmlns:a16="http://schemas.microsoft.com/office/drawing/2014/main" xmlns=""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ts val="2100"/>
              </a:lnSpc>
              <a:spcBef>
                <a:spcPts val="0"/>
              </a:spcBef>
              <a:spcAft>
                <a:spcPts val="1200"/>
              </a:spcAft>
              <a:buNone/>
              <a:defRPr sz="1700"/>
            </a:lvl1pPr>
            <a:lvl2pPr marL="155540" indent="0">
              <a:lnSpc>
                <a:spcPts val="2100"/>
              </a:lnSpc>
              <a:spcBef>
                <a:spcPts val="0"/>
              </a:spcBef>
              <a:spcAft>
                <a:spcPts val="1200"/>
              </a:spcAft>
              <a:buNone/>
              <a:defRPr sz="1700"/>
            </a:lvl2pPr>
            <a:lvl3pPr marL="311079" indent="0">
              <a:lnSpc>
                <a:spcPts val="2100"/>
              </a:lnSpc>
              <a:spcBef>
                <a:spcPts val="0"/>
              </a:spcBef>
              <a:spcAft>
                <a:spcPts val="1200"/>
              </a:spcAft>
              <a:buNone/>
              <a:defRPr sz="1700"/>
            </a:lvl3pPr>
            <a:lvl4pPr marL="466618" indent="0">
              <a:lnSpc>
                <a:spcPts val="2100"/>
              </a:lnSpc>
              <a:spcBef>
                <a:spcPts val="0"/>
              </a:spcBef>
              <a:spcAft>
                <a:spcPts val="1200"/>
              </a:spcAft>
              <a:buNone/>
              <a:defRPr sz="1700"/>
            </a:lvl4pPr>
            <a:lvl5pPr marL="622157" indent="0">
              <a:lnSpc>
                <a:spcPts val="2100"/>
              </a:lnSpc>
              <a:spcBef>
                <a:spcPts val="0"/>
              </a:spcBef>
              <a:spcAft>
                <a:spcPts val="1200"/>
              </a:spcAft>
              <a:buNone/>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US" dirty="0"/>
              <a:t>Document title | </a:t>
            </a:r>
            <a:fld id="{DEC52B34-4675-4365-9D97-45A6EC7468C9}" type="datetime4">
              <a:rPr lang="en-GB" smtClean="0"/>
              <a:t>11 March 2019</a:t>
            </a:fld>
            <a:endParaRPr lang="en-GB"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4" name="Picture Placeholder 3">
            <a:extLst>
              <a:ext uri="{FF2B5EF4-FFF2-40B4-BE49-F238E27FC236}">
                <a16:creationId xmlns:a16="http://schemas.microsoft.com/office/drawing/2014/main" xmlns="" id="{F34AB4BF-3AE7-47AE-801A-13332C297EF7}"/>
              </a:ext>
            </a:extLst>
          </p:cNvPr>
          <p:cNvSpPr>
            <a:spLocks noGrp="1"/>
          </p:cNvSpPr>
          <p:nvPr>
            <p:ph type="pic" sz="quarter" idx="13"/>
          </p:nvPr>
        </p:nvSpPr>
        <p:spPr>
          <a:xfrm>
            <a:off x="5796136" y="1295400"/>
            <a:ext cx="2952577" cy="2932113"/>
          </a:xfrm>
          <a:prstGeom prst="rect">
            <a:avLst/>
          </a:prstGeom>
        </p:spPr>
        <p:txBody>
          <a:bodyPr/>
          <a:lstStyle>
            <a:lvl1pPr marL="0" indent="0">
              <a:buNone/>
              <a:defRPr/>
            </a:lvl1pPr>
          </a:lstStyle>
          <a:p>
            <a:r>
              <a:rPr lang="en-US" smtClean="0"/>
              <a:t>Click icon to add picture</a:t>
            </a:r>
            <a:endParaRPr lang="en-GB"/>
          </a:p>
        </p:txBody>
      </p:sp>
      <p:pic>
        <p:nvPicPr>
          <p:cNvPr id="11" name="Picture 10">
            <a:extLst>
              <a:ext uri="{FF2B5EF4-FFF2-40B4-BE49-F238E27FC236}">
                <a16:creationId xmlns:a16="http://schemas.microsoft.com/office/drawing/2014/main" xmlns="" id="{64CF687B-C338-45AD-B815-88B094009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74181"/>
            <a:ext cx="1223672" cy="536008"/>
          </a:xfrm>
          <a:prstGeom prst="rect">
            <a:avLst/>
          </a:prstGeom>
        </p:spPr>
      </p:pic>
    </p:spTree>
    <p:extLst>
      <p:ext uri="{BB962C8B-B14F-4D97-AF65-F5344CB8AC3E}">
        <p14:creationId xmlns:p14="http://schemas.microsoft.com/office/powerpoint/2010/main" val="76183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itle Slide - Style On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3259231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 Placeholder 4">
            <a:extLst>
              <a:ext uri="{FF2B5EF4-FFF2-40B4-BE49-F238E27FC236}">
                <a16:creationId xmlns:a16="http://schemas.microsoft.com/office/drawing/2014/main" xmlns=""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US" dirty="0"/>
              <a:t>One-line heading</a:t>
            </a:r>
            <a:endParaRPr lang="en-GB" dirty="0"/>
          </a:p>
        </p:txBody>
      </p:sp>
      <p:sp>
        <p:nvSpPr>
          <p:cNvPr id="7" name="Text Placeholder 6">
            <a:extLst>
              <a:ext uri="{FF2B5EF4-FFF2-40B4-BE49-F238E27FC236}">
                <a16:creationId xmlns:a16="http://schemas.microsoft.com/office/drawing/2014/main" xmlns=""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ts val="2100"/>
              </a:lnSpc>
              <a:spcBef>
                <a:spcPts val="0"/>
              </a:spcBef>
              <a:spcAft>
                <a:spcPts val="1200"/>
              </a:spcAft>
              <a:buNone/>
              <a:defRPr sz="1700"/>
            </a:lvl1pPr>
            <a:lvl2pPr marL="155540" indent="0">
              <a:lnSpc>
                <a:spcPts val="2100"/>
              </a:lnSpc>
              <a:spcBef>
                <a:spcPts val="0"/>
              </a:spcBef>
              <a:spcAft>
                <a:spcPts val="1200"/>
              </a:spcAft>
              <a:buNone/>
              <a:defRPr sz="1700"/>
            </a:lvl2pPr>
            <a:lvl3pPr marL="311079" indent="0">
              <a:lnSpc>
                <a:spcPts val="2100"/>
              </a:lnSpc>
              <a:spcBef>
                <a:spcPts val="0"/>
              </a:spcBef>
              <a:spcAft>
                <a:spcPts val="1200"/>
              </a:spcAft>
              <a:buNone/>
              <a:defRPr sz="1700"/>
            </a:lvl3pPr>
            <a:lvl4pPr marL="466618" indent="0">
              <a:lnSpc>
                <a:spcPts val="2100"/>
              </a:lnSpc>
              <a:spcBef>
                <a:spcPts val="0"/>
              </a:spcBef>
              <a:spcAft>
                <a:spcPts val="1200"/>
              </a:spcAft>
              <a:buNone/>
              <a:defRPr sz="1700"/>
            </a:lvl4pPr>
            <a:lvl5pPr marL="622157" indent="0">
              <a:lnSpc>
                <a:spcPts val="2100"/>
              </a:lnSpc>
              <a:spcBef>
                <a:spcPts val="0"/>
              </a:spcBef>
              <a:spcAft>
                <a:spcPts val="1200"/>
              </a:spcAft>
              <a:buNone/>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US" dirty="0"/>
              <a:t>Document title | </a:t>
            </a:r>
            <a:fld id="{DEC52B34-4675-4365-9D97-45A6EC7468C9}" type="datetime4">
              <a:rPr lang="en-GB" smtClean="0"/>
              <a:t>11 March 2019</a:t>
            </a:fld>
            <a:endParaRPr lang="en-GB"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4" name="Picture Placeholder 3">
            <a:extLst>
              <a:ext uri="{FF2B5EF4-FFF2-40B4-BE49-F238E27FC236}">
                <a16:creationId xmlns:a16="http://schemas.microsoft.com/office/drawing/2014/main" xmlns="" id="{F34AB4BF-3AE7-47AE-801A-13332C297EF7}"/>
              </a:ext>
            </a:extLst>
          </p:cNvPr>
          <p:cNvSpPr>
            <a:spLocks noGrp="1"/>
          </p:cNvSpPr>
          <p:nvPr>
            <p:ph type="pic" sz="quarter" idx="13"/>
          </p:nvPr>
        </p:nvSpPr>
        <p:spPr>
          <a:xfrm>
            <a:off x="5796136" y="1295400"/>
            <a:ext cx="2952577" cy="2932113"/>
          </a:xfrm>
          <a:prstGeom prst="rect">
            <a:avLst/>
          </a:prstGeom>
        </p:spPr>
        <p:txBody>
          <a:bodyPr/>
          <a:lstStyle>
            <a:lvl1pPr marL="0" indent="0">
              <a:buNone/>
              <a:defRPr/>
            </a:lvl1pPr>
          </a:lstStyle>
          <a:p>
            <a:r>
              <a:rPr lang="en-US" smtClean="0"/>
              <a:t>Click icon to add picture</a:t>
            </a:r>
            <a:endParaRPr lang="en-GB"/>
          </a:p>
        </p:txBody>
      </p:sp>
      <p:pic>
        <p:nvPicPr>
          <p:cNvPr id="11" name="Picture 10">
            <a:extLst>
              <a:ext uri="{FF2B5EF4-FFF2-40B4-BE49-F238E27FC236}">
                <a16:creationId xmlns:a16="http://schemas.microsoft.com/office/drawing/2014/main" xmlns="" id="{64CF687B-C338-45AD-B815-88B094009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74181"/>
            <a:ext cx="1223672" cy="536008"/>
          </a:xfrm>
          <a:prstGeom prst="rect">
            <a:avLst/>
          </a:prstGeom>
        </p:spPr>
      </p:pic>
    </p:spTree>
    <p:extLst>
      <p:ext uri="{BB962C8B-B14F-4D97-AF65-F5344CB8AC3E}">
        <p14:creationId xmlns:p14="http://schemas.microsoft.com/office/powerpoint/2010/main" val="34432997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Bulle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US" dirty="0"/>
              <a:t>Document title | </a:t>
            </a:r>
            <a:fld id="{DEC52B34-4675-4365-9D97-45A6EC7468C9}" type="datetime4">
              <a:rPr lang="en-GB" smtClean="0"/>
              <a:t>11 March 2019</a:t>
            </a:fld>
            <a:endParaRPr lang="en-GB"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smtClean="0">
                <a:solidFill>
                  <a:srgbClr val="009BA7"/>
                </a:solidFill>
              </a:rPr>
              <a:pPr algn="r"/>
              <a:t>‹#›</a:t>
            </a:fld>
            <a:endParaRPr lang="en-GB" sz="1310" b="1" dirty="0">
              <a:solidFill>
                <a:srgbClr val="009BA7"/>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4716103" cy="2931513"/>
          </a:xfrm>
          <a:prstGeom prst="rect">
            <a:avLst/>
          </a:prstGeom>
        </p:spPr>
        <p:txBody>
          <a:bodyPr lIns="0" tIns="0" rIns="0" bIns="0"/>
          <a:lstStyle>
            <a:lvl1pPr marL="285750" indent="-285750">
              <a:lnSpc>
                <a:spcPts val="2100"/>
              </a:lnSpc>
              <a:spcBef>
                <a:spcPts val="0"/>
              </a:spcBef>
              <a:spcAft>
                <a:spcPts val="1200"/>
              </a:spcAft>
              <a:buClr>
                <a:schemeClr val="accent2"/>
              </a:buClr>
              <a:buFont typeface="Arial Black" panose="020B0A04020102020204" pitchFamily="34" charset="0"/>
              <a:buChar char="–"/>
              <a:defRPr sz="1700" b="1"/>
            </a:lvl1pPr>
            <a:lvl2pPr marL="441290" indent="-285750">
              <a:lnSpc>
                <a:spcPts val="2100"/>
              </a:lnSpc>
              <a:spcBef>
                <a:spcPts val="0"/>
              </a:spcBef>
              <a:spcAft>
                <a:spcPts val="1200"/>
              </a:spcAft>
              <a:buClr>
                <a:schemeClr val="accent2"/>
              </a:buClr>
              <a:buFont typeface="Arial Black" panose="020B0A04020102020204" pitchFamily="34" charset="0"/>
              <a:buChar char="–"/>
              <a:defRPr sz="1700" b="1"/>
            </a:lvl2pPr>
            <a:lvl3pPr marL="596829" indent="-285750">
              <a:lnSpc>
                <a:spcPts val="2100"/>
              </a:lnSpc>
              <a:spcBef>
                <a:spcPts val="0"/>
              </a:spcBef>
              <a:spcAft>
                <a:spcPts val="1200"/>
              </a:spcAft>
              <a:buClr>
                <a:schemeClr val="accent2"/>
              </a:buClr>
              <a:buFont typeface="Arial Black" panose="020B0A04020102020204" pitchFamily="34" charset="0"/>
              <a:buChar char="–"/>
              <a:defRPr sz="1700" b="1"/>
            </a:lvl3pPr>
            <a:lvl4pPr marL="752368" indent="-285750">
              <a:lnSpc>
                <a:spcPts val="2100"/>
              </a:lnSpc>
              <a:spcBef>
                <a:spcPts val="0"/>
              </a:spcBef>
              <a:spcAft>
                <a:spcPts val="1200"/>
              </a:spcAft>
              <a:buClr>
                <a:schemeClr val="accent2"/>
              </a:buClr>
              <a:buFont typeface="Arial Black" panose="020B0A04020102020204" pitchFamily="34" charset="0"/>
              <a:buChar char="–"/>
              <a:defRPr sz="1700" b="1"/>
            </a:lvl4pPr>
            <a:lvl5pPr marL="907907" indent="-285750">
              <a:lnSpc>
                <a:spcPts val="2100"/>
              </a:lnSpc>
              <a:spcBef>
                <a:spcPts val="0"/>
              </a:spcBef>
              <a:spcAft>
                <a:spcPts val="1200"/>
              </a:spcAft>
              <a:buClr>
                <a:schemeClr val="accent2"/>
              </a:buClr>
              <a:buFont typeface="Arial Black" panose="020B0A04020102020204" pitchFamily="34" charset="0"/>
              <a:buChar char="–"/>
              <a:defRPr sz="17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Picture Placeholder 3">
            <a:extLst>
              <a:ext uri="{FF2B5EF4-FFF2-40B4-BE49-F238E27FC236}">
                <a16:creationId xmlns:a16="http://schemas.microsoft.com/office/drawing/2014/main" xmlns="" id="{B8DC942F-021B-40FB-A4FC-0CE3F9400ED3}"/>
              </a:ext>
            </a:extLst>
          </p:cNvPr>
          <p:cNvSpPr>
            <a:spLocks noGrp="1"/>
          </p:cNvSpPr>
          <p:nvPr>
            <p:ph type="pic" sz="quarter" idx="13"/>
          </p:nvPr>
        </p:nvSpPr>
        <p:spPr>
          <a:xfrm>
            <a:off x="5796136" y="1295400"/>
            <a:ext cx="2952577" cy="2932113"/>
          </a:xfrm>
          <a:prstGeom prst="rect">
            <a:avLst/>
          </a:prstGeom>
        </p:spPr>
        <p:txBody>
          <a:bodyPr/>
          <a:lstStyle>
            <a:lvl1pPr marL="0" indent="0">
              <a:buNone/>
              <a:defRPr/>
            </a:lvl1pPr>
          </a:lstStyle>
          <a:p>
            <a:r>
              <a:rPr lang="en-US" smtClean="0"/>
              <a:t>Click icon to add picture</a:t>
            </a:r>
            <a:endParaRPr lang="en-GB"/>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US" dirty="0"/>
              <a:t>One-line heading</a:t>
            </a:r>
            <a:endParaRPr lang="en-GB" dirty="0"/>
          </a:p>
        </p:txBody>
      </p:sp>
      <p:pic>
        <p:nvPicPr>
          <p:cNvPr id="12" name="Picture 11">
            <a:extLst>
              <a:ext uri="{FF2B5EF4-FFF2-40B4-BE49-F238E27FC236}">
                <a16:creationId xmlns:a16="http://schemas.microsoft.com/office/drawing/2014/main" xmlns="" id="{B7013280-CD2C-4A22-871F-1FAE940213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74181"/>
            <a:ext cx="1223672" cy="536008"/>
          </a:xfrm>
          <a:prstGeom prst="rect">
            <a:avLst/>
          </a:prstGeom>
        </p:spPr>
      </p:pic>
    </p:spTree>
    <p:extLst>
      <p:ext uri="{BB962C8B-B14F-4D97-AF65-F5344CB8AC3E}">
        <p14:creationId xmlns:p14="http://schemas.microsoft.com/office/powerpoint/2010/main" val="38139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itle Slide - Style Two">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8"/>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accent6"/>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 xmlns:a16="http://schemas.microsoft.com/office/drawing/2014/main" id="{9670CDDB-7361-413B-A408-3D47C982A632}"/>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1482563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itle Slide - Style Thre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 xmlns:a16="http://schemas.microsoft.com/office/drawing/2014/main"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9219238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Title Slide - Style Thre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11910"/>
            <a:ext cx="1461600" cy="693749"/>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 xmlns:a16="http://schemas.microsoft.com/office/drawing/2014/main"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1222899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 xmlns:a16="http://schemas.microsoft.com/office/drawing/2014/main"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ext Placeholder 4">
            <a:extLst>
              <a:ext uri="{FF2B5EF4-FFF2-40B4-BE49-F238E27FC236}">
                <a16:creationId xmlns="" xmlns:a16="http://schemas.microsoft.com/office/drawing/2014/main" id="{E0C1029B-F0F6-494D-AFB5-54468B6CF1DB}"/>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 xmlns:a16="http://schemas.microsoft.com/office/drawing/2014/main"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694432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52" r:id="rId5"/>
    <p:sldLayoutId id="2147483653" r:id="rId6"/>
    <p:sldLayoutId id="2147483654" r:id="rId7"/>
    <p:sldLayoutId id="2147483668" r:id="rId8"/>
    <p:sldLayoutId id="2147483655" r:id="rId9"/>
    <p:sldLayoutId id="2147483656" r:id="rId10"/>
    <p:sldLayoutId id="2147483659" r:id="rId11"/>
    <p:sldLayoutId id="2147483657" r:id="rId12"/>
    <p:sldLayoutId id="2147483658" r:id="rId13"/>
    <p:sldLayoutId id="2147483665" r:id="rId14"/>
    <p:sldLayoutId id="2147483666" r:id="rId15"/>
    <p:sldLayoutId id="2147483660" r:id="rId16"/>
    <p:sldLayoutId id="2147483661" r:id="rId17"/>
    <p:sldLayoutId id="2147483662" r:id="rId18"/>
    <p:sldLayoutId id="2147483663" r:id="rId19"/>
    <p:sldLayoutId id="2147483664" r:id="rId20"/>
    <p:sldLayoutId id="2147483669" r:id="rId21"/>
  </p:sldLayoutIdLst>
  <p:timing>
    <p:tnLst>
      <p:par>
        <p:cTn id="1" dur="indefinite" restart="never" nodeType="tmRoot"/>
      </p:par>
    </p:tnLst>
  </p:timing>
  <p:hf sldNum="0" hdr="0"/>
  <p:txStyles>
    <p:titleStyle>
      <a:lvl1pPr algn="ctr" defTabSz="311079" rtl="0" eaLnBrk="1" latinLnBrk="0" hangingPunct="1">
        <a:spcBef>
          <a:spcPct val="0"/>
        </a:spcBef>
        <a:buNone/>
        <a:defRPr sz="1497" kern="1200">
          <a:solidFill>
            <a:schemeClr val="tx1"/>
          </a:solidFill>
          <a:latin typeface="+mj-lt"/>
          <a:ea typeface="+mj-ea"/>
          <a:cs typeface="+mj-cs"/>
        </a:defRPr>
      </a:lvl1pPr>
    </p:titleStyle>
    <p:bodyStyle>
      <a:lvl1pPr marL="116655" indent="-116655" algn="l" defTabSz="311079" rtl="0" eaLnBrk="1" latinLnBrk="0" hangingPunct="1">
        <a:spcBef>
          <a:spcPct val="20000"/>
        </a:spcBef>
        <a:buFont typeface="Arial" pitchFamily="34" charset="0"/>
        <a:buChar char="•"/>
        <a:defRPr sz="1089" kern="1200">
          <a:solidFill>
            <a:schemeClr val="tx1"/>
          </a:solidFill>
          <a:latin typeface="+mn-lt"/>
          <a:ea typeface="+mn-ea"/>
          <a:cs typeface="+mn-cs"/>
        </a:defRPr>
      </a:lvl1pPr>
      <a:lvl2pPr marL="252752" indent="-97212" algn="l" defTabSz="311079" rtl="0" eaLnBrk="1" latinLnBrk="0" hangingPunct="1">
        <a:spcBef>
          <a:spcPct val="20000"/>
        </a:spcBef>
        <a:buFont typeface="Arial" pitchFamily="34" charset="0"/>
        <a:buChar char="–"/>
        <a:defRPr sz="953" kern="1200">
          <a:solidFill>
            <a:schemeClr val="tx1"/>
          </a:solidFill>
          <a:latin typeface="+mn-lt"/>
          <a:ea typeface="+mn-ea"/>
          <a:cs typeface="+mn-cs"/>
        </a:defRPr>
      </a:lvl2pPr>
      <a:lvl3pPr marL="388849" indent="-77770" algn="l" defTabSz="311079" rtl="0" eaLnBrk="1" latinLnBrk="0" hangingPunct="1">
        <a:spcBef>
          <a:spcPct val="20000"/>
        </a:spcBef>
        <a:buFont typeface="Arial" pitchFamily="34" charset="0"/>
        <a:buChar char="•"/>
        <a:defRPr sz="816" kern="1200">
          <a:solidFill>
            <a:schemeClr val="tx1"/>
          </a:solidFill>
          <a:latin typeface="+mn-lt"/>
          <a:ea typeface="+mn-ea"/>
          <a:cs typeface="+mn-cs"/>
        </a:defRPr>
      </a:lvl3pPr>
      <a:lvl4pPr marL="544388"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4pPr>
      <a:lvl5pPr marL="69992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p:bodyStyle>
    <p:otherStyle>
      <a:defPPr>
        <a:defRPr lang="en-US"/>
      </a:defPPr>
      <a:lvl1pPr marL="0" algn="l" defTabSz="311079" rtl="0" eaLnBrk="1" latinLnBrk="0" hangingPunct="1">
        <a:defRPr sz="612" kern="1200">
          <a:solidFill>
            <a:schemeClr val="tx1"/>
          </a:solidFill>
          <a:latin typeface="+mn-lt"/>
          <a:ea typeface="+mn-ea"/>
          <a:cs typeface="+mn-cs"/>
        </a:defRPr>
      </a:lvl1pPr>
      <a:lvl2pPr marL="155539" algn="l" defTabSz="311079" rtl="0" eaLnBrk="1" latinLnBrk="0" hangingPunct="1">
        <a:defRPr sz="612" kern="1200">
          <a:solidFill>
            <a:schemeClr val="tx1"/>
          </a:solidFill>
          <a:latin typeface="+mn-lt"/>
          <a:ea typeface="+mn-ea"/>
          <a:cs typeface="+mn-cs"/>
        </a:defRPr>
      </a:lvl2pPr>
      <a:lvl3pPr marL="311079" algn="l" defTabSz="311079" rtl="0" eaLnBrk="1" latinLnBrk="0" hangingPunct="1">
        <a:defRPr sz="612" kern="1200">
          <a:solidFill>
            <a:schemeClr val="tx1"/>
          </a:solidFill>
          <a:latin typeface="+mn-lt"/>
          <a:ea typeface="+mn-ea"/>
          <a:cs typeface="+mn-cs"/>
        </a:defRPr>
      </a:lvl3pPr>
      <a:lvl4pPr marL="466618" algn="l" defTabSz="311079" rtl="0" eaLnBrk="1" latinLnBrk="0" hangingPunct="1">
        <a:defRPr sz="612" kern="1200">
          <a:solidFill>
            <a:schemeClr val="tx1"/>
          </a:solidFill>
          <a:latin typeface="+mn-lt"/>
          <a:ea typeface="+mn-ea"/>
          <a:cs typeface="+mn-cs"/>
        </a:defRPr>
      </a:lvl4pPr>
      <a:lvl5pPr marL="622158" algn="l" defTabSz="311079" rtl="0" eaLnBrk="1" latinLnBrk="0" hangingPunct="1">
        <a:defRPr sz="612" kern="1200">
          <a:solidFill>
            <a:schemeClr val="tx1"/>
          </a:solidFill>
          <a:latin typeface="+mn-lt"/>
          <a:ea typeface="+mn-ea"/>
          <a:cs typeface="+mn-cs"/>
        </a:defRPr>
      </a:lvl5pPr>
      <a:lvl6pPr marL="777697" algn="l" defTabSz="311079" rtl="0" eaLnBrk="1" latinLnBrk="0" hangingPunct="1">
        <a:defRPr sz="612" kern="1200">
          <a:solidFill>
            <a:schemeClr val="tx1"/>
          </a:solidFill>
          <a:latin typeface="+mn-lt"/>
          <a:ea typeface="+mn-ea"/>
          <a:cs typeface="+mn-cs"/>
        </a:defRPr>
      </a:lvl6pPr>
      <a:lvl7pPr marL="933237" algn="l" defTabSz="311079" rtl="0" eaLnBrk="1" latinLnBrk="0" hangingPunct="1">
        <a:defRPr sz="612" kern="1200">
          <a:solidFill>
            <a:schemeClr val="tx1"/>
          </a:solidFill>
          <a:latin typeface="+mn-lt"/>
          <a:ea typeface="+mn-ea"/>
          <a:cs typeface="+mn-cs"/>
        </a:defRPr>
      </a:lvl7pPr>
      <a:lvl8pPr marL="1088776" algn="l" defTabSz="311079" rtl="0" eaLnBrk="1" latinLnBrk="0" hangingPunct="1">
        <a:defRPr sz="612" kern="1200">
          <a:solidFill>
            <a:schemeClr val="tx1"/>
          </a:solidFill>
          <a:latin typeface="+mn-lt"/>
          <a:ea typeface="+mn-ea"/>
          <a:cs typeface="+mn-cs"/>
        </a:defRPr>
      </a:lvl8pPr>
      <a:lvl9pPr marL="1244316" algn="l" defTabSz="311079" rtl="0" eaLnBrk="1" latinLnBrk="0" hangingPunct="1">
        <a:defRPr sz="61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5261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p:timing>
    <p:tnLst>
      <p:par>
        <p:cTn id="1" dur="indefinite" restart="never" nodeType="tmRoot"/>
      </p:par>
    </p:tnLst>
  </p:timing>
  <p:hf sldNum="0" hdr="0"/>
  <p:txStyles>
    <p:titleStyle>
      <a:lvl1pPr algn="ctr" defTabSz="311079" rtl="0" eaLnBrk="1" latinLnBrk="0" hangingPunct="1">
        <a:spcBef>
          <a:spcPct val="0"/>
        </a:spcBef>
        <a:buNone/>
        <a:defRPr sz="1497" kern="1200">
          <a:solidFill>
            <a:schemeClr val="tx1"/>
          </a:solidFill>
          <a:latin typeface="+mj-lt"/>
          <a:ea typeface="+mj-ea"/>
          <a:cs typeface="+mj-cs"/>
        </a:defRPr>
      </a:lvl1pPr>
    </p:titleStyle>
    <p:bodyStyle>
      <a:lvl1pPr marL="116655" indent="-116655" algn="l" defTabSz="311079" rtl="0" eaLnBrk="1" latinLnBrk="0" hangingPunct="1">
        <a:spcBef>
          <a:spcPct val="20000"/>
        </a:spcBef>
        <a:buFont typeface="Arial" pitchFamily="34" charset="0"/>
        <a:buChar char="•"/>
        <a:defRPr sz="1089" kern="1200">
          <a:solidFill>
            <a:schemeClr val="tx1"/>
          </a:solidFill>
          <a:latin typeface="+mn-lt"/>
          <a:ea typeface="+mn-ea"/>
          <a:cs typeface="+mn-cs"/>
        </a:defRPr>
      </a:lvl1pPr>
      <a:lvl2pPr marL="252752" indent="-97212" algn="l" defTabSz="311079" rtl="0" eaLnBrk="1" latinLnBrk="0" hangingPunct="1">
        <a:spcBef>
          <a:spcPct val="20000"/>
        </a:spcBef>
        <a:buFont typeface="Arial" pitchFamily="34" charset="0"/>
        <a:buChar char="–"/>
        <a:defRPr sz="953" kern="1200">
          <a:solidFill>
            <a:schemeClr val="tx1"/>
          </a:solidFill>
          <a:latin typeface="+mn-lt"/>
          <a:ea typeface="+mn-ea"/>
          <a:cs typeface="+mn-cs"/>
        </a:defRPr>
      </a:lvl2pPr>
      <a:lvl3pPr marL="388849" indent="-77770" algn="l" defTabSz="311079" rtl="0" eaLnBrk="1" latinLnBrk="0" hangingPunct="1">
        <a:spcBef>
          <a:spcPct val="20000"/>
        </a:spcBef>
        <a:buFont typeface="Arial" pitchFamily="34" charset="0"/>
        <a:buChar char="•"/>
        <a:defRPr sz="816" kern="1200">
          <a:solidFill>
            <a:schemeClr val="tx1"/>
          </a:solidFill>
          <a:latin typeface="+mn-lt"/>
          <a:ea typeface="+mn-ea"/>
          <a:cs typeface="+mn-cs"/>
        </a:defRPr>
      </a:lvl3pPr>
      <a:lvl4pPr marL="544388"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4pPr>
      <a:lvl5pPr marL="69992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p:bodyStyle>
    <p:otherStyle>
      <a:defPPr>
        <a:defRPr lang="en-US"/>
      </a:defPPr>
      <a:lvl1pPr marL="0" algn="l" defTabSz="311079" rtl="0" eaLnBrk="1" latinLnBrk="0" hangingPunct="1">
        <a:defRPr sz="612" kern="1200">
          <a:solidFill>
            <a:schemeClr val="tx1"/>
          </a:solidFill>
          <a:latin typeface="+mn-lt"/>
          <a:ea typeface="+mn-ea"/>
          <a:cs typeface="+mn-cs"/>
        </a:defRPr>
      </a:lvl1pPr>
      <a:lvl2pPr marL="155539" algn="l" defTabSz="311079" rtl="0" eaLnBrk="1" latinLnBrk="0" hangingPunct="1">
        <a:defRPr sz="612" kern="1200">
          <a:solidFill>
            <a:schemeClr val="tx1"/>
          </a:solidFill>
          <a:latin typeface="+mn-lt"/>
          <a:ea typeface="+mn-ea"/>
          <a:cs typeface="+mn-cs"/>
        </a:defRPr>
      </a:lvl2pPr>
      <a:lvl3pPr marL="311079" algn="l" defTabSz="311079" rtl="0" eaLnBrk="1" latinLnBrk="0" hangingPunct="1">
        <a:defRPr sz="612" kern="1200">
          <a:solidFill>
            <a:schemeClr val="tx1"/>
          </a:solidFill>
          <a:latin typeface="+mn-lt"/>
          <a:ea typeface="+mn-ea"/>
          <a:cs typeface="+mn-cs"/>
        </a:defRPr>
      </a:lvl3pPr>
      <a:lvl4pPr marL="466618" algn="l" defTabSz="311079" rtl="0" eaLnBrk="1" latinLnBrk="0" hangingPunct="1">
        <a:defRPr sz="612" kern="1200">
          <a:solidFill>
            <a:schemeClr val="tx1"/>
          </a:solidFill>
          <a:latin typeface="+mn-lt"/>
          <a:ea typeface="+mn-ea"/>
          <a:cs typeface="+mn-cs"/>
        </a:defRPr>
      </a:lvl4pPr>
      <a:lvl5pPr marL="622158" algn="l" defTabSz="311079" rtl="0" eaLnBrk="1" latinLnBrk="0" hangingPunct="1">
        <a:defRPr sz="612" kern="1200">
          <a:solidFill>
            <a:schemeClr val="tx1"/>
          </a:solidFill>
          <a:latin typeface="+mn-lt"/>
          <a:ea typeface="+mn-ea"/>
          <a:cs typeface="+mn-cs"/>
        </a:defRPr>
      </a:lvl5pPr>
      <a:lvl6pPr marL="777697" algn="l" defTabSz="311079" rtl="0" eaLnBrk="1" latinLnBrk="0" hangingPunct="1">
        <a:defRPr sz="612" kern="1200">
          <a:solidFill>
            <a:schemeClr val="tx1"/>
          </a:solidFill>
          <a:latin typeface="+mn-lt"/>
          <a:ea typeface="+mn-ea"/>
          <a:cs typeface="+mn-cs"/>
        </a:defRPr>
      </a:lvl6pPr>
      <a:lvl7pPr marL="933237" algn="l" defTabSz="311079" rtl="0" eaLnBrk="1" latinLnBrk="0" hangingPunct="1">
        <a:defRPr sz="612" kern="1200">
          <a:solidFill>
            <a:schemeClr val="tx1"/>
          </a:solidFill>
          <a:latin typeface="+mn-lt"/>
          <a:ea typeface="+mn-ea"/>
          <a:cs typeface="+mn-cs"/>
        </a:defRPr>
      </a:lvl7pPr>
      <a:lvl8pPr marL="1088776" algn="l" defTabSz="311079" rtl="0" eaLnBrk="1" latinLnBrk="0" hangingPunct="1">
        <a:defRPr sz="612" kern="1200">
          <a:solidFill>
            <a:schemeClr val="tx1"/>
          </a:solidFill>
          <a:latin typeface="+mn-lt"/>
          <a:ea typeface="+mn-ea"/>
          <a:cs typeface="+mn-cs"/>
        </a:defRPr>
      </a:lvl8pPr>
      <a:lvl9pPr marL="1244316" algn="l" defTabSz="311079" rtl="0" eaLnBrk="1" latinLnBrk="0" hangingPunct="1">
        <a:defRPr sz="6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jpe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image" Target="../media/image14.png"/><Relationship Id="rId15" Type="http://schemas.openxmlformats.org/officeDocument/2006/relationships/image" Target="../media/image23.pn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19.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22.png"/><Relationship Id="rId2" Type="http://schemas.openxmlformats.org/officeDocument/2006/relationships/notesSlide" Target="../notesSlides/notesSlide8.xml"/><Relationship Id="rId16"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7.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1.xml"/><Relationship Id="rId6" Type="http://schemas.openxmlformats.org/officeDocument/2006/relationships/image" Target="../media/image12.png"/><Relationship Id="rId11" Type="http://schemas.openxmlformats.org/officeDocument/2006/relationships/image" Target="../media/image21.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mailto:han.brittain@Sustrans.org.uk"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ideo" Target="https://www.youtube.com/embed/g9w9zn8Z8AI" TargetMode="Externa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ustran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659753"/>
            <a:ext cx="1936333" cy="193633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1"/>
          </p:nvPr>
        </p:nvSpPr>
        <p:spPr>
          <a:xfrm>
            <a:off x="792000" y="-20538"/>
            <a:ext cx="5076000" cy="1872000"/>
          </a:xfrm>
        </p:spPr>
        <p:txBody>
          <a:bodyPr/>
          <a:lstStyle/>
          <a:p>
            <a:r>
              <a:rPr lang="en-GB" dirty="0" err="1" smtClean="0"/>
              <a:t>OnePath</a:t>
            </a:r>
            <a:r>
              <a:rPr lang="en-GB" dirty="0" smtClean="0"/>
              <a:t> BS5: Pattern and Place</a:t>
            </a:r>
            <a:endParaRPr lang="en-GB" dirty="0"/>
          </a:p>
        </p:txBody>
      </p:sp>
      <p:sp>
        <p:nvSpPr>
          <p:cNvPr id="5" name="Text Placeholder 4"/>
          <p:cNvSpPr>
            <a:spLocks noGrp="1"/>
          </p:cNvSpPr>
          <p:nvPr>
            <p:ph type="body" sz="quarter" idx="12"/>
          </p:nvPr>
        </p:nvSpPr>
        <p:spPr>
          <a:xfrm>
            <a:off x="792000" y="2047251"/>
            <a:ext cx="5087275" cy="792089"/>
          </a:xfrm>
        </p:spPr>
        <p:txBody>
          <a:bodyPr/>
          <a:lstStyle/>
          <a:p>
            <a:r>
              <a:rPr lang="en-GB" dirty="0" smtClean="0"/>
              <a:t>Help us to create patterns and path features </a:t>
            </a:r>
          </a:p>
          <a:p>
            <a:r>
              <a:rPr lang="en-GB" dirty="0" smtClean="0"/>
              <a:t>that represent your local area </a:t>
            </a:r>
          </a:p>
          <a:p>
            <a:r>
              <a:rPr lang="en-GB" dirty="0" smtClean="0"/>
              <a:t>on the Bristol &amp; Bath Railway Path.</a:t>
            </a:r>
            <a:endParaRPr lang="en-GB" dirty="0"/>
          </a:p>
        </p:txBody>
      </p:sp>
      <p:grpSp>
        <p:nvGrpSpPr>
          <p:cNvPr id="3" name="Group 2"/>
          <p:cNvGrpSpPr/>
          <p:nvPr/>
        </p:nvGrpSpPr>
        <p:grpSpPr>
          <a:xfrm>
            <a:off x="94666" y="-812626"/>
            <a:ext cx="9445886" cy="6478078"/>
            <a:chOff x="94666" y="-812626"/>
            <a:chExt cx="9445886" cy="6478078"/>
          </a:xfrm>
        </p:grpSpPr>
        <p:sp>
          <p:nvSpPr>
            <p:cNvPr id="2" name="Moon 1"/>
            <p:cNvSpPr/>
            <p:nvPr/>
          </p:nvSpPr>
          <p:spPr>
            <a:xfrm rot="14493261">
              <a:off x="3068938" y="442848"/>
              <a:ext cx="2051514" cy="8000058"/>
            </a:xfrm>
            <a:prstGeom prst="moon">
              <a:avLst>
                <a:gd name="adj" fmla="val 57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806" y="-812626"/>
              <a:ext cx="3679746" cy="367974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6845" y="1690468"/>
              <a:ext cx="663971" cy="66397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1131" y="3982627"/>
              <a:ext cx="702920" cy="70292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2623" y="4357762"/>
              <a:ext cx="951304" cy="95130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9643" y="2888349"/>
              <a:ext cx="729148" cy="72914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0449" y="2903280"/>
              <a:ext cx="1028321" cy="1028321"/>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59608" y="3447263"/>
              <a:ext cx="774707" cy="774707"/>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29767" y="2248086"/>
              <a:ext cx="984699" cy="984699"/>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310" y="1765828"/>
              <a:ext cx="751314" cy="751314"/>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0470" y="2856895"/>
              <a:ext cx="745494" cy="745494"/>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91714" y="4086999"/>
              <a:ext cx="807598" cy="807598"/>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36096" y="2007627"/>
              <a:ext cx="852155" cy="852155"/>
            </a:xfrm>
            <a:prstGeom prst="rect">
              <a:avLst/>
            </a:prstGeom>
          </p:spPr>
        </p:pic>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93469" y="3736997"/>
              <a:ext cx="738243" cy="738243"/>
            </a:xfrm>
            <a:prstGeom prst="rect">
              <a:avLst/>
            </a:prstGeom>
          </p:spPr>
        </p:pic>
        <p:pic>
          <p:nvPicPr>
            <p:cNvPr id="30" name="Picture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1520" y="3219822"/>
              <a:ext cx="2445630" cy="2445630"/>
            </a:xfrm>
            <a:prstGeom prst="rect">
              <a:avLst/>
            </a:prstGeom>
          </p:spPr>
        </p:pic>
        <p:pic>
          <p:nvPicPr>
            <p:cNvPr id="31" name="Picture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258558" y="2246876"/>
              <a:ext cx="735429" cy="735429"/>
            </a:xfrm>
            <a:prstGeom prst="rect">
              <a:avLst/>
            </a:prstGeom>
          </p:spPr>
        </p:pic>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93464" y="4125238"/>
              <a:ext cx="1005361" cy="1005361"/>
            </a:xfrm>
            <a:prstGeom prst="rect">
              <a:avLst/>
            </a:prstGeom>
          </p:spPr>
        </p:pic>
        <p:pic>
          <p:nvPicPr>
            <p:cNvPr id="34" name="Picture 3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842212" y="4202002"/>
              <a:ext cx="962036" cy="962036"/>
            </a:xfrm>
            <a:prstGeom prst="rect">
              <a:avLst/>
            </a:prstGeom>
          </p:spPr>
        </p:pic>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270948" y="2961069"/>
              <a:ext cx="595677" cy="595677"/>
            </a:xfrm>
            <a:prstGeom prst="rect">
              <a:avLst/>
            </a:prstGeom>
          </p:spPr>
        </p:pic>
        <p:pic>
          <p:nvPicPr>
            <p:cNvPr id="27" name="Picture 2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14125" y="3290963"/>
              <a:ext cx="996474" cy="996474"/>
            </a:xfrm>
            <a:prstGeom prst="rect">
              <a:avLst/>
            </a:prstGeom>
          </p:spPr>
        </p:pic>
      </p:grpSp>
    </p:spTree>
    <p:extLst>
      <p:ext uri="{BB962C8B-B14F-4D97-AF65-F5344CB8AC3E}">
        <p14:creationId xmlns:p14="http://schemas.microsoft.com/office/powerpoint/2010/main" val="4231871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E5A809F-9339-4AB8-ABC5-728119C0D17C}"/>
              </a:ext>
            </a:extLst>
          </p:cNvPr>
          <p:cNvSpPr>
            <a:spLocks noGrp="1"/>
          </p:cNvSpPr>
          <p:nvPr>
            <p:ph type="body" sz="quarter" idx="12"/>
          </p:nvPr>
        </p:nvSpPr>
        <p:spPr/>
        <p:txBody>
          <a:bodyPr/>
          <a:lstStyle/>
          <a:p>
            <a:r>
              <a:rPr lang="en-US" dirty="0" err="1" smtClean="0"/>
              <a:t>OnePath</a:t>
            </a:r>
            <a:r>
              <a:rPr lang="en-US" dirty="0" smtClean="0"/>
              <a:t> Pattern and Place Project </a:t>
            </a:r>
            <a:r>
              <a:rPr lang="en-US" dirty="0"/>
              <a:t>| </a:t>
            </a:r>
            <a:fld id="{DEC52B34-4675-4365-9D97-45A6EC7468C9}" type="datetime4">
              <a:rPr lang="en-GB" smtClean="0"/>
              <a:pPr/>
              <a:t>28 July 2020</a:t>
            </a:fld>
            <a:endParaRPr lang="en-GB" dirty="0"/>
          </a:p>
        </p:txBody>
      </p:sp>
      <p:sp>
        <p:nvSpPr>
          <p:cNvPr id="3" name="Text Placeholder 2">
            <a:extLst>
              <a:ext uri="{FF2B5EF4-FFF2-40B4-BE49-F238E27FC236}">
                <a16:creationId xmlns="" xmlns:a16="http://schemas.microsoft.com/office/drawing/2014/main" id="{465258C0-986B-481D-9C8F-ACE3DAC876F0}"/>
              </a:ext>
            </a:extLst>
          </p:cNvPr>
          <p:cNvSpPr>
            <a:spLocks noGrp="1"/>
          </p:cNvSpPr>
          <p:nvPr>
            <p:ph type="body" sz="quarter" idx="13"/>
          </p:nvPr>
        </p:nvSpPr>
        <p:spPr>
          <a:xfrm>
            <a:off x="1497590" y="711826"/>
            <a:ext cx="6048672" cy="1131735"/>
          </a:xfrm>
        </p:spPr>
        <p:txBody>
          <a:bodyPr/>
          <a:lstStyle/>
          <a:p>
            <a:pPr algn="ctr"/>
            <a:r>
              <a:rPr lang="en-GB" sz="4400" dirty="0" smtClean="0"/>
              <a:t>3. </a:t>
            </a:r>
          </a:p>
          <a:p>
            <a:pPr algn="ctr"/>
            <a:r>
              <a:rPr lang="en-GB" sz="4400" dirty="0" err="1" smtClean="0"/>
              <a:t>OnePath</a:t>
            </a:r>
            <a:r>
              <a:rPr lang="en-GB" sz="4400" dirty="0"/>
              <a:t>: </a:t>
            </a:r>
            <a:r>
              <a:rPr lang="en-GB" sz="4400" dirty="0" smtClean="0"/>
              <a:t>BS5 project</a:t>
            </a:r>
            <a:endParaRPr lang="en-GB" sz="4400" dirty="0"/>
          </a:p>
        </p:txBody>
      </p:sp>
      <p:sp>
        <p:nvSpPr>
          <p:cNvPr id="4" name="Text Placeholder 3">
            <a:extLst>
              <a:ext uri="{FF2B5EF4-FFF2-40B4-BE49-F238E27FC236}">
                <a16:creationId xmlns="" xmlns:a16="http://schemas.microsoft.com/office/drawing/2014/main" id="{F01E9AFE-0714-43F4-8C00-2BBC2A04BDFC}"/>
              </a:ext>
            </a:extLst>
          </p:cNvPr>
          <p:cNvSpPr>
            <a:spLocks noGrp="1"/>
          </p:cNvSpPr>
          <p:nvPr>
            <p:ph type="body" sz="quarter" idx="10"/>
          </p:nvPr>
        </p:nvSpPr>
        <p:spPr>
          <a:xfrm>
            <a:off x="2051720" y="2223828"/>
            <a:ext cx="4932129" cy="779970"/>
          </a:xfrm>
        </p:spPr>
        <p:txBody>
          <a:bodyPr/>
          <a:lstStyle/>
          <a:p>
            <a:pPr algn="ctr"/>
            <a:r>
              <a:rPr lang="en-GB" dirty="0" smtClean="0"/>
              <a:t>Improving the Bristol and Bath Railway Path for everyone.</a:t>
            </a:r>
          </a:p>
          <a:p>
            <a:pPr algn="ctr"/>
            <a:endParaRPr lang="en-GB" dirty="0" smtClean="0"/>
          </a:p>
          <a:p>
            <a:pPr algn="ctr"/>
            <a:r>
              <a:rPr lang="en-GB" dirty="0" smtClean="0"/>
              <a:t>In </a:t>
            </a:r>
            <a:r>
              <a:rPr lang="en-GB" dirty="0"/>
              <a:t>partnership with Bristol City Council.</a:t>
            </a:r>
          </a:p>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228" y="3871564"/>
            <a:ext cx="702920" cy="7029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790932"/>
            <a:ext cx="951304" cy="9513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3269" y="3871564"/>
            <a:ext cx="774707" cy="77470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8294" y="3842304"/>
            <a:ext cx="945102" cy="94510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0768" y="3917275"/>
            <a:ext cx="745494" cy="74549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6973" y="3909260"/>
            <a:ext cx="807598" cy="807598"/>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17239" y="3883745"/>
            <a:ext cx="738243" cy="738243"/>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406025" y="3969312"/>
            <a:ext cx="735429" cy="735429"/>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398" y="3622622"/>
            <a:ext cx="1005361" cy="1005361"/>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9540" y="4015220"/>
            <a:ext cx="595677" cy="595677"/>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99850" y="3790932"/>
            <a:ext cx="996474" cy="996474"/>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98281" y="3874600"/>
            <a:ext cx="852155" cy="852155"/>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26040" y="3825370"/>
            <a:ext cx="962036" cy="962036"/>
          </a:xfrm>
          <a:prstGeom prst="rect">
            <a:avLst/>
          </a:prstGeom>
        </p:spPr>
      </p:pic>
    </p:spTree>
    <p:extLst>
      <p:ext uri="{BB962C8B-B14F-4D97-AF65-F5344CB8AC3E}">
        <p14:creationId xmlns:p14="http://schemas.microsoft.com/office/powerpoint/2010/main" val="42223190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7647A32E-3C21-4A3C-BAB3-5B82C47FF114}"/>
              </a:ext>
            </a:extLst>
          </p:cNvPr>
          <p:cNvSpPr>
            <a:spLocks noGrp="1"/>
          </p:cNvSpPr>
          <p:nvPr>
            <p:ph type="body" sz="quarter" idx="12"/>
          </p:nvPr>
        </p:nvSpPr>
        <p:spPr/>
        <p:txBody>
          <a:bodyPr/>
          <a:lstStyle/>
          <a:p>
            <a:r>
              <a:rPr lang="en-US" dirty="0" err="1"/>
              <a:t>OnePath</a:t>
            </a:r>
            <a:r>
              <a:rPr lang="en-US" dirty="0"/>
              <a:t> Pattern and Place Project | </a:t>
            </a:r>
            <a:fld id="{DEC52B34-4675-4365-9D97-45A6EC7468C9}" type="datetime4">
              <a:rPr lang="en-GB" smtClean="0"/>
              <a:pPr/>
              <a:t>28 July 2020</a:t>
            </a:fld>
            <a:r>
              <a:rPr lang="en-GB" dirty="0" smtClean="0"/>
              <a:t> </a:t>
            </a:r>
            <a:endParaRPr lang="en-GB" dirty="0"/>
          </a:p>
        </p:txBody>
      </p:sp>
      <p:sp>
        <p:nvSpPr>
          <p:cNvPr id="4" name="Text Placeholder 3">
            <a:extLst>
              <a:ext uri="{FF2B5EF4-FFF2-40B4-BE49-F238E27FC236}">
                <a16:creationId xmlns="" xmlns:a16="http://schemas.microsoft.com/office/drawing/2014/main" id="{0247C190-3F46-4F54-A2FF-11A9F5294E9C}"/>
              </a:ext>
            </a:extLst>
          </p:cNvPr>
          <p:cNvSpPr>
            <a:spLocks noGrp="1"/>
          </p:cNvSpPr>
          <p:nvPr>
            <p:ph type="body" sz="quarter" idx="11"/>
          </p:nvPr>
        </p:nvSpPr>
        <p:spPr>
          <a:xfrm>
            <a:off x="899592" y="1537464"/>
            <a:ext cx="7550844" cy="2177638"/>
          </a:xfrm>
        </p:spPr>
        <p:txBody>
          <a:bodyPr wrap="square" tIns="72000" numCol="1" spcCol="216000">
            <a:spAutoFit/>
          </a:bodyPr>
          <a:lstStyle/>
          <a:p>
            <a:pPr marL="0" indent="0">
              <a:lnSpc>
                <a:spcPts val="2200"/>
              </a:lnSpc>
              <a:buNone/>
            </a:pPr>
            <a:r>
              <a:rPr lang="en-GB" sz="3200" b="0" i="1" dirty="0" smtClean="0"/>
              <a:t>“We </a:t>
            </a:r>
            <a:r>
              <a:rPr lang="en-GB" sz="1600" b="0" i="1" dirty="0" smtClean="0"/>
              <a:t>are committed to a Bristol and Bath Railway Path that is a safe space: a park, path and place for all users, by foot or by wheel, enabling healthy lifestyles in a green and biodiverse corridor linking the two cities and communities across the West of England Combined Authority.</a:t>
            </a:r>
          </a:p>
          <a:p>
            <a:pPr marL="0" indent="0">
              <a:lnSpc>
                <a:spcPts val="2200"/>
              </a:lnSpc>
              <a:buNone/>
            </a:pPr>
            <a:r>
              <a:rPr lang="en-GB" sz="1600" b="0" i="1" dirty="0" smtClean="0"/>
              <a:t>We will work with all of the communities who use the Bristol and Bath Railway Path to redesign and reshape it so that its value to people, wildlife, its localities and the region as a whole is enhanced and protected for generations to come.”</a:t>
            </a:r>
            <a:endParaRPr lang="en-GB" sz="1600" b="0" i="1" dirty="0"/>
          </a:p>
        </p:txBody>
      </p:sp>
      <p:sp>
        <p:nvSpPr>
          <p:cNvPr id="2" name="Text Placeholder 1">
            <a:extLst>
              <a:ext uri="{FF2B5EF4-FFF2-40B4-BE49-F238E27FC236}">
                <a16:creationId xmlns="" xmlns:a16="http://schemas.microsoft.com/office/drawing/2014/main" id="{11B4789C-6658-4F71-872F-688FF004AE35}"/>
              </a:ext>
            </a:extLst>
          </p:cNvPr>
          <p:cNvSpPr>
            <a:spLocks noGrp="1"/>
          </p:cNvSpPr>
          <p:nvPr>
            <p:ph type="body" sz="quarter" idx="10"/>
          </p:nvPr>
        </p:nvSpPr>
        <p:spPr>
          <a:xfrm>
            <a:off x="792000" y="868346"/>
            <a:ext cx="7488368" cy="607356"/>
          </a:xfrm>
        </p:spPr>
        <p:txBody>
          <a:bodyPr/>
          <a:lstStyle/>
          <a:p>
            <a:pPr algn="ctr"/>
            <a:r>
              <a:rPr lang="en-GB" sz="3200" dirty="0" smtClean="0"/>
              <a:t>Community Vision </a:t>
            </a:r>
            <a:r>
              <a:rPr lang="en-GB" sz="1400" dirty="0" smtClean="0"/>
              <a:t>for the Railway Path </a:t>
            </a:r>
          </a:p>
          <a:p>
            <a:pPr algn="ctr"/>
            <a:r>
              <a:rPr lang="en-GB" sz="1400" dirty="0" smtClean="0"/>
              <a:t>The </a:t>
            </a:r>
            <a:r>
              <a:rPr lang="en-GB" sz="1400" dirty="0"/>
              <a:t>basis for the </a:t>
            </a:r>
            <a:r>
              <a:rPr lang="en-GB" sz="1400" dirty="0" err="1"/>
              <a:t>OnePath</a:t>
            </a:r>
            <a:r>
              <a:rPr lang="en-GB" sz="1400" dirty="0"/>
              <a:t> BS5 project …</a:t>
            </a:r>
          </a:p>
          <a:p>
            <a:pPr algn="ctr"/>
            <a:endParaRPr lang="en-GB" sz="15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228" y="3871564"/>
            <a:ext cx="702920" cy="7029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790932"/>
            <a:ext cx="951304" cy="95130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9941" y="3948729"/>
            <a:ext cx="729148" cy="72914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3269" y="3871564"/>
            <a:ext cx="774707" cy="77470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8294" y="3842304"/>
            <a:ext cx="945102" cy="94510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0768" y="3917275"/>
            <a:ext cx="745494" cy="745494"/>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6973" y="3909260"/>
            <a:ext cx="807598" cy="807598"/>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17239" y="3883745"/>
            <a:ext cx="738243" cy="738243"/>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406025" y="3969312"/>
            <a:ext cx="735429" cy="735429"/>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398" y="3622622"/>
            <a:ext cx="1005361" cy="1005361"/>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69540" y="4015220"/>
            <a:ext cx="595677" cy="595677"/>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99850" y="3790932"/>
            <a:ext cx="996474" cy="996474"/>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98281" y="3874600"/>
            <a:ext cx="852155" cy="852155"/>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26040" y="3825370"/>
            <a:ext cx="962036" cy="962036"/>
          </a:xfrm>
          <a:prstGeom prst="rect">
            <a:avLst/>
          </a:prstGeom>
        </p:spPr>
      </p:pic>
    </p:spTree>
    <p:extLst>
      <p:ext uri="{BB962C8B-B14F-4D97-AF65-F5344CB8AC3E}">
        <p14:creationId xmlns:p14="http://schemas.microsoft.com/office/powerpoint/2010/main" val="327723906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7647A32E-3C21-4A3C-BAB3-5B82C47FF114}"/>
              </a:ext>
            </a:extLst>
          </p:cNvPr>
          <p:cNvSpPr>
            <a:spLocks noGrp="1"/>
          </p:cNvSpPr>
          <p:nvPr>
            <p:ph type="body" sz="quarter" idx="12"/>
          </p:nvPr>
        </p:nvSpPr>
        <p:spPr/>
        <p:txBody>
          <a:bodyPr/>
          <a:lstStyle/>
          <a:p>
            <a:r>
              <a:rPr lang="en-US" dirty="0" err="1"/>
              <a:t>OnePath</a:t>
            </a:r>
            <a:r>
              <a:rPr lang="en-US" dirty="0"/>
              <a:t> Pattern and Place Project | </a:t>
            </a:r>
            <a:fld id="{DEC52B34-4675-4365-9D97-45A6EC7468C9}" type="datetime4">
              <a:rPr lang="en-GB" smtClean="0"/>
              <a:pPr/>
              <a:t>28 July 2020</a:t>
            </a:fld>
            <a:r>
              <a:rPr lang="en-GB" dirty="0" smtClean="0"/>
              <a:t> </a:t>
            </a:r>
            <a:endParaRPr lang="en-GB" dirty="0"/>
          </a:p>
        </p:txBody>
      </p:sp>
      <p:sp>
        <p:nvSpPr>
          <p:cNvPr id="4" name="Text Placeholder 3">
            <a:extLst>
              <a:ext uri="{FF2B5EF4-FFF2-40B4-BE49-F238E27FC236}">
                <a16:creationId xmlns="" xmlns:a16="http://schemas.microsoft.com/office/drawing/2014/main" id="{0247C190-3F46-4F54-A2FF-11A9F5294E9C}"/>
              </a:ext>
            </a:extLst>
          </p:cNvPr>
          <p:cNvSpPr>
            <a:spLocks noGrp="1"/>
          </p:cNvSpPr>
          <p:nvPr>
            <p:ph type="body" sz="quarter" idx="11"/>
          </p:nvPr>
        </p:nvSpPr>
        <p:spPr>
          <a:xfrm>
            <a:off x="7023122" y="1041269"/>
            <a:ext cx="2042038" cy="3368244"/>
          </a:xfrm>
        </p:spPr>
        <p:txBody>
          <a:bodyPr/>
          <a:lstStyle/>
          <a:p>
            <a:pPr marL="0" indent="0">
              <a:buNone/>
            </a:pPr>
            <a:r>
              <a:rPr lang="en-GB" sz="1100" b="0" dirty="0" smtClean="0"/>
              <a:t>We have held a series of workshops with the local community in Bristol BS5, with people who live near the path, use the path, or would like to.</a:t>
            </a:r>
          </a:p>
          <a:p>
            <a:pPr marL="0" indent="0">
              <a:buNone/>
            </a:pPr>
            <a:r>
              <a:rPr lang="en-GB" sz="1100" b="0" dirty="0" smtClean="0"/>
              <a:t>This picture graphic shows what people have told us they want from the Railway Path.</a:t>
            </a:r>
            <a:endParaRPr lang="en-GB" sz="1100" b="0" dirty="0"/>
          </a:p>
          <a:p>
            <a:pPr marL="0" indent="0">
              <a:buNone/>
            </a:pPr>
            <a:r>
              <a:rPr lang="en-GB" sz="1100" b="0" dirty="0" smtClean="0"/>
              <a:t>To </a:t>
            </a:r>
            <a:r>
              <a:rPr lang="en-GB" sz="1100" b="0" dirty="0"/>
              <a:t>make sure we give the Railway Path the best </a:t>
            </a:r>
            <a:r>
              <a:rPr lang="en-GB" sz="1100" b="0" dirty="0" smtClean="0"/>
              <a:t>redesign possible; </a:t>
            </a:r>
          </a:p>
          <a:p>
            <a:pPr marL="0" indent="0" algn="ctr">
              <a:buNone/>
            </a:pPr>
            <a:r>
              <a:rPr lang="en-GB" sz="1600" b="0" dirty="0"/>
              <a:t>W</a:t>
            </a:r>
            <a:r>
              <a:rPr lang="en-GB" sz="1600" b="0" dirty="0" smtClean="0"/>
              <a:t>e </a:t>
            </a:r>
            <a:r>
              <a:rPr lang="en-GB" sz="1600" b="0" dirty="0"/>
              <a:t>need</a:t>
            </a:r>
            <a:r>
              <a:rPr lang="en-GB" sz="1600" dirty="0"/>
              <a:t> your help</a:t>
            </a:r>
            <a:r>
              <a:rPr lang="en-GB" sz="1600" dirty="0" smtClean="0"/>
              <a:t>!</a:t>
            </a:r>
          </a:p>
          <a:p>
            <a:pPr marL="0" indent="0">
              <a:buNone/>
            </a:pPr>
            <a:r>
              <a:rPr lang="en-GB" sz="1100" b="0" dirty="0" smtClean="0"/>
              <a:t>In particular, with the </a:t>
            </a:r>
            <a:r>
              <a:rPr lang="en-GB" sz="1100" dirty="0" smtClean="0"/>
              <a:t>four circled points</a:t>
            </a:r>
            <a:r>
              <a:rPr lang="en-GB" sz="1100" b="0" dirty="0" smtClean="0"/>
              <a:t>.</a:t>
            </a:r>
          </a:p>
        </p:txBody>
      </p:sp>
      <p:sp>
        <p:nvSpPr>
          <p:cNvPr id="2" name="Text Placeholder 1">
            <a:extLst>
              <a:ext uri="{FF2B5EF4-FFF2-40B4-BE49-F238E27FC236}">
                <a16:creationId xmlns="" xmlns:a16="http://schemas.microsoft.com/office/drawing/2014/main" id="{11B4789C-6658-4F71-872F-688FF004AE35}"/>
              </a:ext>
            </a:extLst>
          </p:cNvPr>
          <p:cNvSpPr>
            <a:spLocks noGrp="1"/>
          </p:cNvSpPr>
          <p:nvPr>
            <p:ph type="body" sz="quarter" idx="10"/>
          </p:nvPr>
        </p:nvSpPr>
        <p:spPr>
          <a:xfrm>
            <a:off x="792000" y="557794"/>
            <a:ext cx="5616000" cy="861827"/>
          </a:xfrm>
        </p:spPr>
        <p:txBody>
          <a:bodyPr/>
          <a:lstStyle/>
          <a:p>
            <a:endParaRPr lang="en-GB"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123478"/>
            <a:ext cx="6983412" cy="4916368"/>
          </a:xfrm>
          <a:prstGeom prst="rect">
            <a:avLst/>
          </a:prstGeom>
        </p:spPr>
      </p:pic>
      <p:sp>
        <p:nvSpPr>
          <p:cNvPr id="5" name="Oval 4"/>
          <p:cNvSpPr/>
          <p:nvPr/>
        </p:nvSpPr>
        <p:spPr>
          <a:xfrm>
            <a:off x="5273606" y="1059582"/>
            <a:ext cx="792088" cy="792088"/>
          </a:xfrm>
          <a:prstGeom prst="ellipse">
            <a:avLst/>
          </a:prstGeom>
          <a:noFill/>
          <a:ln w="19050">
            <a:solidFill>
              <a:schemeClr val="tx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Oval 7"/>
          <p:cNvSpPr/>
          <p:nvPr/>
        </p:nvSpPr>
        <p:spPr>
          <a:xfrm>
            <a:off x="5954164" y="875823"/>
            <a:ext cx="792088" cy="792088"/>
          </a:xfrm>
          <a:prstGeom prst="ellipse">
            <a:avLst/>
          </a:prstGeom>
          <a:noFill/>
          <a:ln w="19050">
            <a:solidFill>
              <a:schemeClr val="tx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Oval 8"/>
          <p:cNvSpPr/>
          <p:nvPr/>
        </p:nvSpPr>
        <p:spPr>
          <a:xfrm>
            <a:off x="4658484" y="887361"/>
            <a:ext cx="792088" cy="792088"/>
          </a:xfrm>
          <a:prstGeom prst="ellipse">
            <a:avLst/>
          </a:prstGeom>
          <a:noFill/>
          <a:ln w="19050">
            <a:solidFill>
              <a:schemeClr val="tx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Oval 9"/>
          <p:cNvSpPr/>
          <p:nvPr/>
        </p:nvSpPr>
        <p:spPr>
          <a:xfrm>
            <a:off x="3923928" y="1075715"/>
            <a:ext cx="792088" cy="792088"/>
          </a:xfrm>
          <a:prstGeom prst="ellipse">
            <a:avLst/>
          </a:prstGeom>
          <a:noFill/>
          <a:ln w="19050">
            <a:solidFill>
              <a:schemeClr val="tx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94026329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7647A32E-3C21-4A3C-BAB3-5B82C47FF114}"/>
              </a:ext>
            </a:extLst>
          </p:cNvPr>
          <p:cNvSpPr>
            <a:spLocks noGrp="1"/>
          </p:cNvSpPr>
          <p:nvPr>
            <p:ph type="body" sz="quarter" idx="12"/>
          </p:nvPr>
        </p:nvSpPr>
        <p:spPr/>
        <p:txBody>
          <a:bodyPr/>
          <a:lstStyle/>
          <a:p>
            <a:r>
              <a:rPr lang="en-US" dirty="0" err="1"/>
              <a:t>OnePath</a:t>
            </a:r>
            <a:r>
              <a:rPr lang="en-US" dirty="0"/>
              <a:t> Pattern and Place Project | </a:t>
            </a:r>
            <a:fld id="{DEC52B34-4675-4365-9D97-45A6EC7468C9}" type="datetime4">
              <a:rPr lang="en-GB" smtClean="0"/>
              <a:pPr/>
              <a:t>28 July 2020</a:t>
            </a:fld>
            <a:r>
              <a:rPr lang="en-GB" dirty="0" smtClean="0"/>
              <a:t> </a:t>
            </a:r>
            <a:endParaRPr lang="en-GB" dirty="0"/>
          </a:p>
        </p:txBody>
      </p:sp>
      <p:sp>
        <p:nvSpPr>
          <p:cNvPr id="4" name="Text Placeholder 3">
            <a:extLst>
              <a:ext uri="{FF2B5EF4-FFF2-40B4-BE49-F238E27FC236}">
                <a16:creationId xmlns="" xmlns:a16="http://schemas.microsoft.com/office/drawing/2014/main" id="{0247C190-3F46-4F54-A2FF-11A9F5294E9C}"/>
              </a:ext>
            </a:extLst>
          </p:cNvPr>
          <p:cNvSpPr>
            <a:spLocks noGrp="1"/>
          </p:cNvSpPr>
          <p:nvPr>
            <p:ph type="body" sz="quarter" idx="11"/>
          </p:nvPr>
        </p:nvSpPr>
        <p:spPr>
          <a:xfrm>
            <a:off x="7023122" y="1041269"/>
            <a:ext cx="2042038" cy="3368244"/>
          </a:xfrm>
        </p:spPr>
        <p:txBody>
          <a:bodyPr/>
          <a:lstStyle/>
          <a:p>
            <a:pPr marL="0" indent="0">
              <a:buNone/>
            </a:pPr>
            <a:r>
              <a:rPr lang="en-GB" sz="1100" b="0" dirty="0" smtClean="0"/>
              <a:t>We have held a series of workshops with the local community in Bristol BS5, with people who live near the path, use the path, or would like to.</a:t>
            </a:r>
          </a:p>
          <a:p>
            <a:pPr marL="0" indent="0">
              <a:buNone/>
            </a:pPr>
            <a:r>
              <a:rPr lang="en-GB" sz="1100" b="0" dirty="0" smtClean="0"/>
              <a:t>This picture graphic shows what people have told us they want from the Railway Path.</a:t>
            </a:r>
            <a:endParaRPr lang="en-GB" sz="1100" b="0" dirty="0"/>
          </a:p>
          <a:p>
            <a:pPr marL="0" indent="0">
              <a:buNone/>
            </a:pPr>
            <a:r>
              <a:rPr lang="en-GB" sz="1100" b="0" dirty="0" smtClean="0"/>
              <a:t>To </a:t>
            </a:r>
            <a:r>
              <a:rPr lang="en-GB" sz="1100" b="0" dirty="0"/>
              <a:t>make sure we give the Railway Path the best </a:t>
            </a:r>
            <a:r>
              <a:rPr lang="en-GB" sz="1100" b="0" dirty="0" smtClean="0"/>
              <a:t>redesign possible; </a:t>
            </a:r>
          </a:p>
          <a:p>
            <a:pPr marL="0" indent="0" algn="ctr">
              <a:buNone/>
            </a:pPr>
            <a:r>
              <a:rPr lang="en-GB" sz="1600" b="0" dirty="0"/>
              <a:t>W</a:t>
            </a:r>
            <a:r>
              <a:rPr lang="en-GB" sz="1600" b="0" dirty="0" smtClean="0"/>
              <a:t>e </a:t>
            </a:r>
            <a:r>
              <a:rPr lang="en-GB" sz="1600" b="0" dirty="0"/>
              <a:t>need</a:t>
            </a:r>
            <a:r>
              <a:rPr lang="en-GB" sz="1600" dirty="0"/>
              <a:t> your help</a:t>
            </a:r>
            <a:r>
              <a:rPr lang="en-GB" sz="1600" dirty="0" smtClean="0"/>
              <a:t>!</a:t>
            </a:r>
          </a:p>
          <a:p>
            <a:pPr marL="0" indent="0">
              <a:buNone/>
            </a:pPr>
            <a:r>
              <a:rPr lang="en-GB" sz="1100" b="0" dirty="0" smtClean="0"/>
              <a:t>In particular, with the </a:t>
            </a:r>
            <a:r>
              <a:rPr lang="en-GB" sz="1100" dirty="0" smtClean="0"/>
              <a:t>four circled points</a:t>
            </a:r>
            <a:r>
              <a:rPr lang="en-GB" sz="1100" b="0" dirty="0" smtClean="0"/>
              <a:t>.</a:t>
            </a:r>
          </a:p>
        </p:txBody>
      </p:sp>
      <p:sp>
        <p:nvSpPr>
          <p:cNvPr id="2" name="Text Placeholder 1">
            <a:extLst>
              <a:ext uri="{FF2B5EF4-FFF2-40B4-BE49-F238E27FC236}">
                <a16:creationId xmlns="" xmlns:a16="http://schemas.microsoft.com/office/drawing/2014/main" id="{11B4789C-6658-4F71-872F-688FF004AE35}"/>
              </a:ext>
            </a:extLst>
          </p:cNvPr>
          <p:cNvSpPr>
            <a:spLocks noGrp="1"/>
          </p:cNvSpPr>
          <p:nvPr>
            <p:ph type="body" sz="quarter" idx="10"/>
          </p:nvPr>
        </p:nvSpPr>
        <p:spPr>
          <a:xfrm>
            <a:off x="792000" y="557794"/>
            <a:ext cx="5616000" cy="861827"/>
          </a:xfrm>
        </p:spPr>
        <p:txBody>
          <a:bodyPr/>
          <a:lstStyle/>
          <a:p>
            <a:endParaRPr lang="en-GB"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123478"/>
            <a:ext cx="6983412" cy="4916368"/>
          </a:xfrm>
          <a:prstGeom prst="rect">
            <a:avLst/>
          </a:prstGeom>
        </p:spPr>
      </p:pic>
      <p:sp>
        <p:nvSpPr>
          <p:cNvPr id="5" name="Oval 4"/>
          <p:cNvSpPr/>
          <p:nvPr/>
        </p:nvSpPr>
        <p:spPr>
          <a:xfrm>
            <a:off x="5273606" y="1059582"/>
            <a:ext cx="792088" cy="792088"/>
          </a:xfrm>
          <a:prstGeom prst="ellipse">
            <a:avLst/>
          </a:prstGeom>
          <a:noFill/>
          <a:ln w="19050">
            <a:solidFill>
              <a:schemeClr val="tx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Oval 7"/>
          <p:cNvSpPr/>
          <p:nvPr/>
        </p:nvSpPr>
        <p:spPr>
          <a:xfrm>
            <a:off x="5954164" y="875823"/>
            <a:ext cx="792088" cy="792088"/>
          </a:xfrm>
          <a:prstGeom prst="ellipse">
            <a:avLst/>
          </a:prstGeom>
          <a:noFill/>
          <a:ln w="19050">
            <a:solidFill>
              <a:schemeClr val="tx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Oval 8"/>
          <p:cNvSpPr/>
          <p:nvPr/>
        </p:nvSpPr>
        <p:spPr>
          <a:xfrm>
            <a:off x="4658484" y="887361"/>
            <a:ext cx="792088" cy="792088"/>
          </a:xfrm>
          <a:prstGeom prst="ellipse">
            <a:avLst/>
          </a:prstGeom>
          <a:noFill/>
          <a:ln w="19050">
            <a:solidFill>
              <a:schemeClr val="tx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Oval 9"/>
          <p:cNvSpPr/>
          <p:nvPr/>
        </p:nvSpPr>
        <p:spPr>
          <a:xfrm>
            <a:off x="3923928" y="1075715"/>
            <a:ext cx="792088" cy="792088"/>
          </a:xfrm>
          <a:prstGeom prst="ellipse">
            <a:avLst/>
          </a:prstGeom>
          <a:noFill/>
          <a:ln w="19050">
            <a:solidFill>
              <a:schemeClr val="tx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TextBox 12"/>
          <p:cNvSpPr txBox="1"/>
          <p:nvPr/>
        </p:nvSpPr>
        <p:spPr>
          <a:xfrm>
            <a:off x="0" y="627534"/>
            <a:ext cx="6781748" cy="3939540"/>
          </a:xfrm>
          <a:prstGeom prst="rect">
            <a:avLst/>
          </a:prstGeom>
          <a:solidFill>
            <a:schemeClr val="tx2"/>
          </a:solidFill>
        </p:spPr>
        <p:txBody>
          <a:bodyPr wrap="square" rtlCol="0">
            <a:spAutoFit/>
          </a:bodyPr>
          <a:lstStyle/>
          <a:p>
            <a:pPr lvl="0">
              <a:defRPr/>
            </a:pPr>
            <a:r>
              <a:rPr lang="en-GB" sz="1600" b="1" dirty="0"/>
              <a:t>More chances to move </a:t>
            </a:r>
            <a:r>
              <a:rPr lang="en-GB" sz="1600" b="1" dirty="0" smtClean="0"/>
              <a:t>slowly</a:t>
            </a:r>
            <a:endParaRPr lang="en-GB" sz="1600" dirty="0" smtClean="0"/>
          </a:p>
          <a:p>
            <a:pPr lvl="0">
              <a:defRPr/>
            </a:pPr>
            <a:r>
              <a:rPr lang="en-GB" sz="1200" dirty="0" smtClean="0"/>
              <a:t>Going slowly means time to enjoy yourself and your surroundings! At present, </a:t>
            </a:r>
            <a:r>
              <a:rPr lang="en-GB" sz="1200" dirty="0"/>
              <a:t>lots of people </a:t>
            </a:r>
            <a:r>
              <a:rPr lang="en-GB" sz="1200" dirty="0" smtClean="0"/>
              <a:t>have told us </a:t>
            </a:r>
            <a:r>
              <a:rPr lang="en-GB" sz="1200" dirty="0"/>
              <a:t>there is pressure to go fast on the path and would like the opportunity to </a:t>
            </a:r>
            <a:r>
              <a:rPr lang="en-GB" sz="1200" dirty="0" smtClean="0"/>
              <a:t>use it </a:t>
            </a:r>
            <a:r>
              <a:rPr lang="en-GB" sz="1200" dirty="0"/>
              <a:t>at a more relaxing </a:t>
            </a:r>
            <a:r>
              <a:rPr lang="en-GB" sz="1200" dirty="0" smtClean="0"/>
              <a:t>pace and in in different ways. </a:t>
            </a:r>
            <a:r>
              <a:rPr lang="en-GB" sz="1200" dirty="0"/>
              <a:t>We plan to introduce patterns on the path, with your input, to encourage </a:t>
            </a:r>
            <a:r>
              <a:rPr lang="en-GB" sz="1200" dirty="0" smtClean="0"/>
              <a:t>a culture </a:t>
            </a:r>
            <a:r>
              <a:rPr lang="en-GB" sz="1200" dirty="0"/>
              <a:t>of slowing down to enjoy the space.</a:t>
            </a:r>
          </a:p>
          <a:p>
            <a:endParaRPr lang="en-GB" sz="1300" dirty="0"/>
          </a:p>
          <a:p>
            <a:r>
              <a:rPr lang="en-GB" sz="1600" b="1" dirty="0" smtClean="0"/>
              <a:t>Give everyone </a:t>
            </a:r>
            <a:r>
              <a:rPr lang="en-GB" sz="1600" b="1" dirty="0"/>
              <a:t>more reasons to enjoy it</a:t>
            </a:r>
            <a:r>
              <a:rPr lang="en-GB" sz="1600" dirty="0"/>
              <a:t>: </a:t>
            </a:r>
            <a:endParaRPr lang="en-GB" sz="1600" dirty="0" smtClean="0"/>
          </a:p>
          <a:p>
            <a:r>
              <a:rPr lang="en-GB" sz="1200" dirty="0"/>
              <a:t>We want your help to make the path look inviting and be more enjoyable to </a:t>
            </a:r>
            <a:r>
              <a:rPr lang="en-GB" sz="1200" dirty="0" smtClean="0"/>
              <a:t>use. Not all disabilities or impairments can be seen but we know the path can be particularly tough or uninviting for groups with mobility differences, for example. </a:t>
            </a:r>
            <a:r>
              <a:rPr lang="en-GB" sz="1200" dirty="0"/>
              <a:t>W</a:t>
            </a:r>
            <a:r>
              <a:rPr lang="en-GB" sz="1200" dirty="0" smtClean="0"/>
              <a:t>e </a:t>
            </a:r>
            <a:r>
              <a:rPr lang="en-GB" sz="1200" dirty="0"/>
              <a:t>know the path can offer so much </a:t>
            </a:r>
            <a:r>
              <a:rPr lang="en-GB" sz="1200" dirty="0" smtClean="0"/>
              <a:t>more, from opportunities </a:t>
            </a:r>
            <a:r>
              <a:rPr lang="en-GB" sz="1200" dirty="0"/>
              <a:t>to play, </a:t>
            </a:r>
            <a:r>
              <a:rPr lang="en-GB" sz="1200" dirty="0" smtClean="0"/>
              <a:t>discover artworks and wildlife and spend time with friends. </a:t>
            </a:r>
            <a:endParaRPr lang="en-GB" sz="1200" dirty="0"/>
          </a:p>
          <a:p>
            <a:endParaRPr lang="en-GB" sz="1600" b="1" dirty="0" smtClean="0"/>
          </a:p>
          <a:p>
            <a:r>
              <a:rPr lang="en-GB" sz="1600" b="1" dirty="0" smtClean="0"/>
              <a:t>Reflect </a:t>
            </a:r>
            <a:r>
              <a:rPr lang="en-GB" sz="1600" b="1" dirty="0"/>
              <a:t>local neighbourhood identities</a:t>
            </a:r>
            <a:r>
              <a:rPr lang="en-GB" sz="1600" dirty="0"/>
              <a:t>: </a:t>
            </a:r>
            <a:endParaRPr lang="en-GB" sz="1600" dirty="0" smtClean="0"/>
          </a:p>
          <a:p>
            <a:r>
              <a:rPr lang="en-GB" sz="1200" dirty="0" smtClean="0"/>
              <a:t>We </a:t>
            </a:r>
            <a:r>
              <a:rPr lang="en-GB" sz="1200" dirty="0"/>
              <a:t>have heard </a:t>
            </a:r>
            <a:r>
              <a:rPr lang="en-GB" sz="1200" dirty="0" smtClean="0"/>
              <a:t>from many community members who want more </a:t>
            </a:r>
            <a:r>
              <a:rPr lang="en-GB" sz="1200" dirty="0"/>
              <a:t>of a </a:t>
            </a:r>
            <a:r>
              <a:rPr lang="en-GB" sz="1200" dirty="0" smtClean="0"/>
              <a:t>sense </a:t>
            </a:r>
            <a:r>
              <a:rPr lang="en-GB" sz="1200" dirty="0"/>
              <a:t>of </a:t>
            </a:r>
            <a:r>
              <a:rPr lang="en-GB" sz="1200" dirty="0" smtClean="0"/>
              <a:t>place on </a:t>
            </a:r>
            <a:r>
              <a:rPr lang="en-GB" sz="1200" dirty="0"/>
              <a:t>the </a:t>
            </a:r>
            <a:r>
              <a:rPr lang="en-GB" sz="1200" dirty="0" smtClean="0"/>
              <a:t>path. We aim </a:t>
            </a:r>
            <a:r>
              <a:rPr lang="en-GB" sz="1200" dirty="0"/>
              <a:t>to reflect local neighbourhood </a:t>
            </a:r>
            <a:r>
              <a:rPr lang="en-GB" sz="1200" dirty="0" smtClean="0"/>
              <a:t>identities through welcome signs, </a:t>
            </a:r>
            <a:r>
              <a:rPr lang="en-GB" sz="1200" dirty="0"/>
              <a:t>artwork and patterns.</a:t>
            </a:r>
          </a:p>
          <a:p>
            <a:endParaRPr lang="en-GB" sz="1300" b="1" dirty="0"/>
          </a:p>
          <a:p>
            <a:r>
              <a:rPr lang="en-GB" sz="1600" b="1" dirty="0"/>
              <a:t>More artworks; tactile nature trails; kiosks</a:t>
            </a:r>
            <a:r>
              <a:rPr lang="en-GB" sz="1600" dirty="0"/>
              <a:t>: </a:t>
            </a:r>
            <a:endParaRPr lang="en-GB" sz="1600" dirty="0" smtClean="0"/>
          </a:p>
          <a:p>
            <a:r>
              <a:rPr lang="en-GB" sz="1200" dirty="0" smtClean="0"/>
              <a:t>The </a:t>
            </a:r>
            <a:r>
              <a:rPr lang="en-GB" sz="1200" dirty="0"/>
              <a:t>community have </a:t>
            </a:r>
            <a:r>
              <a:rPr lang="en-GB" sz="1200" dirty="0" smtClean="0"/>
              <a:t>also told </a:t>
            </a:r>
            <a:r>
              <a:rPr lang="en-GB" sz="1200" dirty="0"/>
              <a:t>us that they want more from the path, not just an A-to-B cycling route. We hope you can help us with the artwork element</a:t>
            </a:r>
            <a:r>
              <a:rPr lang="en-GB" sz="1200" dirty="0" smtClean="0"/>
              <a:t>!</a:t>
            </a:r>
          </a:p>
        </p:txBody>
      </p:sp>
      <p:sp>
        <p:nvSpPr>
          <p:cNvPr id="14" name="Curved Left Arrow 13"/>
          <p:cNvSpPr/>
          <p:nvPr/>
        </p:nvSpPr>
        <p:spPr>
          <a:xfrm rot="4354315">
            <a:off x="6892811" y="3777354"/>
            <a:ext cx="552533" cy="16278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8336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E5A809F-9339-4AB8-ABC5-728119C0D17C}"/>
              </a:ext>
            </a:extLst>
          </p:cNvPr>
          <p:cNvSpPr>
            <a:spLocks noGrp="1"/>
          </p:cNvSpPr>
          <p:nvPr>
            <p:ph type="body" sz="quarter" idx="12"/>
          </p:nvPr>
        </p:nvSpPr>
        <p:spPr/>
        <p:txBody>
          <a:bodyPr/>
          <a:lstStyle/>
          <a:p>
            <a:r>
              <a:rPr lang="en-US" dirty="0" err="1" smtClean="0"/>
              <a:t>OnePath</a:t>
            </a:r>
            <a:r>
              <a:rPr lang="en-US" dirty="0" smtClean="0"/>
              <a:t> Pattern and Place Project </a:t>
            </a:r>
            <a:r>
              <a:rPr lang="en-US" dirty="0"/>
              <a:t>| </a:t>
            </a:r>
            <a:fld id="{DEC52B34-4675-4365-9D97-45A6EC7468C9}" type="datetime4">
              <a:rPr lang="en-GB" smtClean="0"/>
              <a:pPr/>
              <a:t>28 July 2020</a:t>
            </a:fld>
            <a:endParaRPr lang="en-GB" dirty="0"/>
          </a:p>
        </p:txBody>
      </p:sp>
      <p:sp>
        <p:nvSpPr>
          <p:cNvPr id="3" name="Text Placeholder 2">
            <a:extLst>
              <a:ext uri="{FF2B5EF4-FFF2-40B4-BE49-F238E27FC236}">
                <a16:creationId xmlns="" xmlns:a16="http://schemas.microsoft.com/office/drawing/2014/main" id="{465258C0-986B-481D-9C8F-ACE3DAC876F0}"/>
              </a:ext>
            </a:extLst>
          </p:cNvPr>
          <p:cNvSpPr>
            <a:spLocks noGrp="1"/>
          </p:cNvSpPr>
          <p:nvPr>
            <p:ph type="body" sz="quarter" idx="13"/>
          </p:nvPr>
        </p:nvSpPr>
        <p:spPr/>
        <p:txBody>
          <a:bodyPr/>
          <a:lstStyle/>
          <a:p>
            <a:pPr algn="ctr"/>
            <a:r>
              <a:rPr lang="en-GB" dirty="0" smtClean="0"/>
              <a:t>4.</a:t>
            </a:r>
          </a:p>
          <a:p>
            <a:r>
              <a:rPr lang="en-GB" dirty="0" smtClean="0"/>
              <a:t>What makes your local area special?</a:t>
            </a:r>
            <a:endParaRPr lang="en-GB" dirty="0"/>
          </a:p>
        </p:txBody>
      </p:sp>
      <p:sp>
        <p:nvSpPr>
          <p:cNvPr id="4" name="Text Placeholder 3">
            <a:extLst>
              <a:ext uri="{FF2B5EF4-FFF2-40B4-BE49-F238E27FC236}">
                <a16:creationId xmlns="" xmlns:a16="http://schemas.microsoft.com/office/drawing/2014/main" id="{F01E9AFE-0714-43F4-8C00-2BBC2A04BDFC}"/>
              </a:ext>
            </a:extLst>
          </p:cNvPr>
          <p:cNvSpPr>
            <a:spLocks noGrp="1"/>
          </p:cNvSpPr>
          <p:nvPr>
            <p:ph type="body" sz="quarter" idx="10"/>
          </p:nvPr>
        </p:nvSpPr>
        <p:spPr>
          <a:xfrm>
            <a:off x="791999" y="2499742"/>
            <a:ext cx="4932129" cy="2016224"/>
          </a:xfrm>
        </p:spPr>
        <p:txBody>
          <a:bodyPr/>
          <a:lstStyle/>
          <a:p>
            <a:r>
              <a:rPr lang="en-GB" dirty="0" smtClean="0"/>
              <a:t>We </a:t>
            </a:r>
            <a:r>
              <a:rPr lang="en-GB" dirty="0"/>
              <a:t>want to know what you love </a:t>
            </a:r>
            <a:r>
              <a:rPr lang="en-GB" dirty="0" smtClean="0"/>
              <a:t>and what’s important to you about </a:t>
            </a:r>
            <a:r>
              <a:rPr lang="en-GB" dirty="0"/>
              <a:t>your local </a:t>
            </a:r>
            <a:r>
              <a:rPr lang="en-GB" dirty="0" smtClean="0"/>
              <a:t>area; the </a:t>
            </a:r>
            <a:r>
              <a:rPr lang="en-GB" dirty="0"/>
              <a:t>place where you live, play with friends, go to school, take part in sports, walk, </a:t>
            </a:r>
            <a:r>
              <a:rPr lang="en-GB" dirty="0" smtClean="0"/>
              <a:t>scoot, cycle and everything in-between. </a:t>
            </a:r>
          </a:p>
          <a:p>
            <a:r>
              <a:rPr lang="en-GB" dirty="0" smtClean="0"/>
              <a:t>To do this, we are asking you to take part in our ‘Pattern and Place Project’.</a:t>
            </a:r>
            <a:endParaRPr lang="en-GB" dirty="0"/>
          </a:p>
        </p:txBody>
      </p:sp>
      <p:pic>
        <p:nvPicPr>
          <p:cNvPr id="6" name="Picture Placeholder 5"/>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185" r="2185"/>
          <a:stretch>
            <a:fillRect/>
          </a:stretch>
        </p:blipFill>
        <p:spPr/>
      </p:pic>
    </p:spTree>
    <p:extLst>
      <p:ext uri="{BB962C8B-B14F-4D97-AF65-F5344CB8AC3E}">
        <p14:creationId xmlns:p14="http://schemas.microsoft.com/office/powerpoint/2010/main" val="1717290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E5A809F-9339-4AB8-ABC5-728119C0D17C}"/>
              </a:ext>
            </a:extLst>
          </p:cNvPr>
          <p:cNvSpPr>
            <a:spLocks noGrp="1"/>
          </p:cNvSpPr>
          <p:nvPr>
            <p:ph type="body" sz="quarter" idx="12"/>
          </p:nvPr>
        </p:nvSpPr>
        <p:spPr/>
        <p:txBody>
          <a:bodyPr/>
          <a:lstStyle/>
          <a:p>
            <a:r>
              <a:rPr lang="en-US" dirty="0" err="1" smtClean="0"/>
              <a:t>OnePath</a:t>
            </a:r>
            <a:r>
              <a:rPr lang="en-US" dirty="0" smtClean="0"/>
              <a:t> Pattern and Place Project </a:t>
            </a:r>
            <a:r>
              <a:rPr lang="en-US" dirty="0"/>
              <a:t>| </a:t>
            </a:r>
            <a:fld id="{DEC52B34-4675-4365-9D97-45A6EC7468C9}" type="datetime4">
              <a:rPr lang="en-GB" smtClean="0"/>
              <a:pPr/>
              <a:t>28 July 2020</a:t>
            </a:fld>
            <a:endParaRPr lang="en-GB" dirty="0"/>
          </a:p>
        </p:txBody>
      </p:sp>
      <p:sp>
        <p:nvSpPr>
          <p:cNvPr id="3" name="Text Placeholder 2">
            <a:extLst>
              <a:ext uri="{FF2B5EF4-FFF2-40B4-BE49-F238E27FC236}">
                <a16:creationId xmlns="" xmlns:a16="http://schemas.microsoft.com/office/drawing/2014/main" id="{465258C0-986B-481D-9C8F-ACE3DAC876F0}"/>
              </a:ext>
            </a:extLst>
          </p:cNvPr>
          <p:cNvSpPr>
            <a:spLocks noGrp="1"/>
          </p:cNvSpPr>
          <p:nvPr>
            <p:ph type="body" sz="quarter" idx="13"/>
          </p:nvPr>
        </p:nvSpPr>
        <p:spPr>
          <a:xfrm>
            <a:off x="792163" y="-236562"/>
            <a:ext cx="7580127" cy="1131735"/>
          </a:xfrm>
        </p:spPr>
        <p:txBody>
          <a:bodyPr/>
          <a:lstStyle/>
          <a:p>
            <a:pPr algn="ctr"/>
            <a:r>
              <a:rPr lang="en-GB" dirty="0" smtClean="0"/>
              <a:t>Pattern and Place Project</a:t>
            </a:r>
            <a:endParaRPr lang="en-GB" dirty="0"/>
          </a:p>
        </p:txBody>
      </p:sp>
      <p:sp>
        <p:nvSpPr>
          <p:cNvPr id="4" name="Text Placeholder 3">
            <a:extLst>
              <a:ext uri="{FF2B5EF4-FFF2-40B4-BE49-F238E27FC236}">
                <a16:creationId xmlns="" xmlns:a16="http://schemas.microsoft.com/office/drawing/2014/main" id="{F01E9AFE-0714-43F4-8C00-2BBC2A04BDFC}"/>
              </a:ext>
            </a:extLst>
          </p:cNvPr>
          <p:cNvSpPr>
            <a:spLocks noGrp="1"/>
          </p:cNvSpPr>
          <p:nvPr>
            <p:ph type="body" sz="quarter" idx="10"/>
          </p:nvPr>
        </p:nvSpPr>
        <p:spPr>
          <a:xfrm>
            <a:off x="1243499" y="1059582"/>
            <a:ext cx="7128791" cy="1140010"/>
          </a:xfrm>
        </p:spPr>
        <p:txBody>
          <a:bodyPr/>
          <a:lstStyle/>
          <a:p>
            <a:pPr algn="ctr"/>
            <a:r>
              <a:rPr lang="en-GB" dirty="0" smtClean="0"/>
              <a:t>Share something that reflects your local area to you. </a:t>
            </a:r>
          </a:p>
          <a:p>
            <a:pPr algn="ctr"/>
            <a:r>
              <a:rPr lang="en-GB" b="0" dirty="0" smtClean="0"/>
              <a:t>This could be something you create, or something you already own. </a:t>
            </a:r>
          </a:p>
          <a:p>
            <a:pPr algn="ctr"/>
            <a:r>
              <a:rPr lang="en-GB" dirty="0" smtClean="0"/>
              <a:t>For example…</a:t>
            </a:r>
            <a:endParaRPr lang="en-GB" dirty="0"/>
          </a:p>
        </p:txBody>
      </p:sp>
      <p:grpSp>
        <p:nvGrpSpPr>
          <p:cNvPr id="10" name="Group 9"/>
          <p:cNvGrpSpPr/>
          <p:nvPr/>
        </p:nvGrpSpPr>
        <p:grpSpPr>
          <a:xfrm>
            <a:off x="7244512" y="2541158"/>
            <a:ext cx="1656184" cy="1303473"/>
            <a:chOff x="7244512" y="2541158"/>
            <a:chExt cx="1656184" cy="1303473"/>
          </a:xfrm>
        </p:grpSpPr>
        <p:pic>
          <p:nvPicPr>
            <p:cNvPr id="12" name="Picture 11" descr="Image result for moodboard urban de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8183" y="2541158"/>
              <a:ext cx="1408842" cy="10046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44512" y="3563464"/>
              <a:ext cx="1656184" cy="281167"/>
            </a:xfrm>
            <a:prstGeom prst="rect">
              <a:avLst/>
            </a:prstGeom>
            <a:noFill/>
          </p:spPr>
          <p:txBody>
            <a:bodyPr wrap="square" rtlCol="0">
              <a:spAutoFit/>
            </a:bodyPr>
            <a:lstStyle/>
            <a:p>
              <a:pPr algn="ctr"/>
              <a:r>
                <a:rPr lang="en-GB" dirty="0" smtClean="0"/>
                <a:t>A mood board</a:t>
              </a:r>
              <a:endParaRPr lang="en-GB" dirty="0"/>
            </a:p>
          </p:txBody>
        </p:sp>
      </p:grpSp>
      <p:grpSp>
        <p:nvGrpSpPr>
          <p:cNvPr id="6" name="Group 5"/>
          <p:cNvGrpSpPr/>
          <p:nvPr/>
        </p:nvGrpSpPr>
        <p:grpSpPr>
          <a:xfrm>
            <a:off x="2130222" y="2410107"/>
            <a:ext cx="1361658" cy="1440160"/>
            <a:chOff x="2130222" y="2410107"/>
            <a:chExt cx="1361658" cy="1440160"/>
          </a:xfrm>
        </p:grpSpPr>
        <p:sp>
          <p:nvSpPr>
            <p:cNvPr id="14" name="TextBox 13"/>
            <p:cNvSpPr txBox="1"/>
            <p:nvPr/>
          </p:nvSpPr>
          <p:spPr>
            <a:xfrm>
              <a:off x="2130222" y="3380267"/>
              <a:ext cx="1361658" cy="470000"/>
            </a:xfrm>
            <a:prstGeom prst="rect">
              <a:avLst/>
            </a:prstGeom>
            <a:noFill/>
          </p:spPr>
          <p:txBody>
            <a:bodyPr wrap="square" rtlCol="0">
              <a:spAutoFit/>
            </a:bodyPr>
            <a:lstStyle/>
            <a:p>
              <a:pPr algn="ctr"/>
              <a:r>
                <a:rPr lang="en-GB" dirty="0" smtClean="0"/>
                <a:t>A story, memory or description</a:t>
              </a:r>
              <a:endParaRPr lang="en-GB" dirty="0"/>
            </a:p>
          </p:txBody>
        </p:sp>
        <p:pic>
          <p:nvPicPr>
            <p:cNvPr id="1030" name="Picture 6" descr="Image result for story 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0222" y="2410107"/>
              <a:ext cx="1289650" cy="9591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19760" y="2569192"/>
            <a:ext cx="1333034" cy="1281075"/>
            <a:chOff x="519760" y="2569192"/>
            <a:chExt cx="1333034" cy="1281075"/>
          </a:xfrm>
        </p:grpSpPr>
        <p:sp>
          <p:nvSpPr>
            <p:cNvPr id="18" name="TextBox 17"/>
            <p:cNvSpPr txBox="1"/>
            <p:nvPr/>
          </p:nvSpPr>
          <p:spPr>
            <a:xfrm>
              <a:off x="519761" y="3380267"/>
              <a:ext cx="1333033" cy="470000"/>
            </a:xfrm>
            <a:prstGeom prst="rect">
              <a:avLst/>
            </a:prstGeom>
            <a:noFill/>
          </p:spPr>
          <p:txBody>
            <a:bodyPr wrap="square" rtlCol="0">
              <a:spAutoFit/>
            </a:bodyPr>
            <a:lstStyle/>
            <a:p>
              <a:pPr algn="ctr"/>
              <a:r>
                <a:rPr lang="en-GB" dirty="0" smtClean="0"/>
                <a:t>A picture or piece or art</a:t>
              </a:r>
              <a:endParaRPr lang="en-GB" dirty="0"/>
            </a:p>
          </p:txBody>
        </p:sp>
        <p:pic>
          <p:nvPicPr>
            <p:cNvPr id="1032" name="Picture 8" descr="Image result for kids painting bike pa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760" y="2569192"/>
              <a:ext cx="1333034" cy="7498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5436096" y="2548870"/>
            <a:ext cx="1695623" cy="1323537"/>
            <a:chOff x="5436096" y="2548870"/>
            <a:chExt cx="1695623" cy="1323537"/>
          </a:xfrm>
        </p:grpSpPr>
        <p:sp>
          <p:nvSpPr>
            <p:cNvPr id="16" name="TextBox 15"/>
            <p:cNvSpPr txBox="1"/>
            <p:nvPr/>
          </p:nvSpPr>
          <p:spPr>
            <a:xfrm>
              <a:off x="5436096" y="3402407"/>
              <a:ext cx="1695623" cy="470000"/>
            </a:xfrm>
            <a:prstGeom prst="rect">
              <a:avLst/>
            </a:prstGeom>
            <a:noFill/>
          </p:spPr>
          <p:txBody>
            <a:bodyPr wrap="square" rtlCol="0">
              <a:spAutoFit/>
            </a:bodyPr>
            <a:lstStyle/>
            <a:p>
              <a:pPr algn="ctr"/>
              <a:r>
                <a:rPr lang="en-GB" dirty="0" smtClean="0"/>
                <a:t>A photo of something in the local area</a:t>
              </a:r>
              <a:endParaRPr lang="en-GB" dirty="0"/>
            </a:p>
          </p:txBody>
        </p:sp>
        <p:pic>
          <p:nvPicPr>
            <p:cNvPr id="1034" name="Picture 10" descr="Image result for tree brist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185" y="2548870"/>
              <a:ext cx="1310079" cy="853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3735443" y="2541158"/>
            <a:ext cx="1628645" cy="1336298"/>
            <a:chOff x="3735443" y="2541158"/>
            <a:chExt cx="1628645" cy="1336298"/>
          </a:xfrm>
        </p:grpSpPr>
        <p:sp>
          <p:nvSpPr>
            <p:cNvPr id="17" name="TextBox 16"/>
            <p:cNvSpPr txBox="1"/>
            <p:nvPr/>
          </p:nvSpPr>
          <p:spPr>
            <a:xfrm>
              <a:off x="3735443" y="3407456"/>
              <a:ext cx="1628645" cy="470000"/>
            </a:xfrm>
            <a:prstGeom prst="rect">
              <a:avLst/>
            </a:prstGeom>
            <a:noFill/>
          </p:spPr>
          <p:txBody>
            <a:bodyPr wrap="square" rtlCol="0">
              <a:spAutoFit/>
            </a:bodyPr>
            <a:lstStyle/>
            <a:p>
              <a:pPr algn="ctr"/>
              <a:r>
                <a:rPr lang="en-GB" dirty="0" smtClean="0"/>
                <a:t>A prized item e.g. a favourite football</a:t>
              </a:r>
              <a:endParaRPr lang="en-GB" dirty="0"/>
            </a:p>
          </p:txBody>
        </p:sp>
        <p:pic>
          <p:nvPicPr>
            <p:cNvPr id="1036" name="Picture 12" descr="Image result for football loved"/>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203" t="7392" b="28349"/>
            <a:stretch/>
          </p:blipFill>
          <p:spPr bwMode="auto">
            <a:xfrm>
              <a:off x="3995936" y="2541158"/>
              <a:ext cx="1125003" cy="8050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43492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1" dirty="0" smtClean="0"/>
              <a:t>Please email your Pattern and Place contributions to Sustrans by the end of summer term: </a:t>
            </a:r>
            <a:r>
              <a:rPr lang="en-GB" b="1" u="sng" smtClean="0"/>
              <a:t>5pm </a:t>
            </a:r>
            <a:r>
              <a:rPr lang="en-GB" b="1" u="sng" smtClean="0"/>
              <a:t>Friday 18 September </a:t>
            </a:r>
            <a:r>
              <a:rPr lang="en-GB" b="1" u="sng" dirty="0" smtClean="0"/>
              <a:t>2020</a:t>
            </a:r>
            <a:r>
              <a:rPr lang="en-GB" b="1" dirty="0" smtClean="0"/>
              <a:t>. Include your </a:t>
            </a:r>
            <a:r>
              <a:rPr lang="en-GB" b="1" u="sng" dirty="0" smtClean="0"/>
              <a:t>school name and class</a:t>
            </a:r>
            <a:r>
              <a:rPr lang="en-GB" b="1" dirty="0" smtClean="0"/>
              <a:t>!</a:t>
            </a:r>
          </a:p>
          <a:p>
            <a:r>
              <a:rPr lang="en-GB" dirty="0" smtClean="0"/>
              <a:t>Sustrans contact: </a:t>
            </a:r>
            <a:r>
              <a:rPr lang="en-GB" dirty="0" smtClean="0">
                <a:solidFill>
                  <a:schemeClr val="accent2"/>
                </a:solidFill>
              </a:rPr>
              <a:t>Han Brittain, Sustrans South Officer </a:t>
            </a:r>
          </a:p>
          <a:p>
            <a:r>
              <a:rPr lang="en-GB" dirty="0" smtClean="0"/>
              <a:t>Email: </a:t>
            </a:r>
            <a:r>
              <a:rPr lang="en-GB" dirty="0" smtClean="0">
                <a:solidFill>
                  <a:schemeClr val="accent2"/>
                </a:solidFill>
              </a:rPr>
              <a:t>han.brittain@Sustrans.org.uk		</a:t>
            </a:r>
            <a:r>
              <a:rPr lang="en-GB" dirty="0" smtClean="0"/>
              <a:t>Phone:</a:t>
            </a:r>
            <a:r>
              <a:rPr lang="en-GB" dirty="0" smtClean="0">
                <a:solidFill>
                  <a:schemeClr val="accent2"/>
                </a:solidFill>
              </a:rPr>
              <a:t> 07920 182 154</a:t>
            </a:r>
          </a:p>
          <a:p>
            <a:r>
              <a:rPr lang="en-GB" b="1" dirty="0" smtClean="0"/>
              <a:t>Your contributions will help inform:</a:t>
            </a:r>
          </a:p>
          <a:p>
            <a:pPr marL="285750" indent="-285750">
              <a:buFont typeface="Arial" panose="020B0604020202020204" pitchFamily="34" charset="0"/>
              <a:buChar char="•"/>
            </a:pPr>
            <a:r>
              <a:rPr lang="en-GB" dirty="0" smtClean="0"/>
              <a:t>Designs for </a:t>
            </a:r>
            <a:r>
              <a:rPr lang="en-GB" b="1" dirty="0" smtClean="0"/>
              <a:t>patterns</a:t>
            </a:r>
            <a:r>
              <a:rPr lang="en-GB" dirty="0" smtClean="0"/>
              <a:t> and </a:t>
            </a:r>
            <a:r>
              <a:rPr lang="en-GB" b="1" dirty="0" smtClean="0"/>
              <a:t>signage</a:t>
            </a:r>
            <a:r>
              <a:rPr lang="en-GB" dirty="0" smtClean="0"/>
              <a:t> on the path</a:t>
            </a:r>
          </a:p>
          <a:p>
            <a:pPr marL="285750" indent="-285750">
              <a:buFont typeface="Arial" panose="020B0604020202020204" pitchFamily="34" charset="0"/>
              <a:buChar char="•"/>
            </a:pPr>
            <a:r>
              <a:rPr lang="en-GB" dirty="0" smtClean="0"/>
              <a:t>Options also for </a:t>
            </a:r>
            <a:r>
              <a:rPr lang="en-GB" b="1" dirty="0" smtClean="0"/>
              <a:t>artwork</a:t>
            </a:r>
            <a:r>
              <a:rPr lang="en-GB" dirty="0" smtClean="0"/>
              <a:t>, </a:t>
            </a:r>
            <a:r>
              <a:rPr lang="en-GB" b="1" dirty="0" smtClean="0"/>
              <a:t>gateway features</a:t>
            </a:r>
            <a:r>
              <a:rPr lang="en-GB" dirty="0" smtClean="0"/>
              <a:t> and </a:t>
            </a:r>
            <a:r>
              <a:rPr lang="en-GB" b="1" dirty="0" smtClean="0"/>
              <a:t>digital materials </a:t>
            </a:r>
            <a:r>
              <a:rPr lang="en-GB" dirty="0" smtClean="0"/>
              <a:t>to go the website about the path &amp; local identity.</a:t>
            </a:r>
            <a:endParaRPr lang="en-GB" dirty="0"/>
          </a:p>
        </p:txBody>
      </p:sp>
      <p:sp>
        <p:nvSpPr>
          <p:cNvPr id="4" name="Text Placeholder 3"/>
          <p:cNvSpPr>
            <a:spLocks noGrp="1"/>
          </p:cNvSpPr>
          <p:nvPr>
            <p:ph type="body" sz="quarter" idx="10"/>
          </p:nvPr>
        </p:nvSpPr>
        <p:spPr>
          <a:xfrm>
            <a:off x="792000" y="557795"/>
            <a:ext cx="6156264" cy="396000"/>
          </a:xfrm>
        </p:spPr>
        <p:txBody>
          <a:bodyPr/>
          <a:lstStyle/>
          <a:p>
            <a:r>
              <a:rPr lang="en-GB" dirty="0" smtClean="0"/>
              <a:t>Your contributions:</a:t>
            </a:r>
            <a:endParaRPr lang="en-GB" dirty="0"/>
          </a:p>
        </p:txBody>
      </p:sp>
      <p:sp>
        <p:nvSpPr>
          <p:cNvPr id="6" name="Text Placeholder 1">
            <a:extLst>
              <a:ext uri="{FF2B5EF4-FFF2-40B4-BE49-F238E27FC236}">
                <a16:creationId xmlns="" xmlns:a16="http://schemas.microsoft.com/office/drawing/2014/main" id="{9E5A809F-9339-4AB8-ABC5-728119C0D17C}"/>
              </a:ext>
            </a:extLst>
          </p:cNvPr>
          <p:cNvSpPr>
            <a:spLocks noGrp="1"/>
          </p:cNvSpPr>
          <p:nvPr>
            <p:ph type="body" sz="quarter" idx="12"/>
          </p:nvPr>
        </p:nvSpPr>
        <p:spPr>
          <a:xfrm>
            <a:off x="792163" y="4626000"/>
            <a:ext cx="5615837" cy="177998"/>
          </a:xfrm>
        </p:spPr>
        <p:txBody>
          <a:bodyPr/>
          <a:lstStyle/>
          <a:p>
            <a:r>
              <a:rPr lang="en-US" dirty="0" err="1" smtClean="0"/>
              <a:t>OnePath</a:t>
            </a:r>
            <a:r>
              <a:rPr lang="en-US" dirty="0" smtClean="0"/>
              <a:t> Pattern and Place Project </a:t>
            </a:r>
            <a:r>
              <a:rPr lang="en-US" dirty="0"/>
              <a:t>| </a:t>
            </a:r>
            <a:fld id="{DEC52B34-4675-4365-9D97-45A6EC7468C9}" type="datetime4">
              <a:rPr lang="en-GB" smtClean="0"/>
              <a:pPr/>
              <a:t>28 July 2020</a:t>
            </a:fld>
            <a:endParaRPr lang="en-GB" dirty="0"/>
          </a:p>
        </p:txBody>
      </p:sp>
    </p:spTree>
    <p:extLst>
      <p:ext uri="{BB962C8B-B14F-4D97-AF65-F5344CB8AC3E}">
        <p14:creationId xmlns:p14="http://schemas.microsoft.com/office/powerpoint/2010/main" val="24903357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strans logo"/>
          <p:cNvPicPr>
            <a:picLocks noChangeAspect="1" noChangeArrowheads="1"/>
          </p:cNvPicPr>
          <p:nvPr/>
        </p:nvPicPr>
        <p:blipFill rotWithShape="1">
          <a:blip r:embed="rId2">
            <a:extLst>
              <a:ext uri="{28A0092B-C50C-407E-A947-70E740481C1C}">
                <a14:useLocalDpi xmlns:a14="http://schemas.microsoft.com/office/drawing/2010/main" val="0"/>
              </a:ext>
            </a:extLst>
          </a:blip>
          <a:srcRect t="17010" b="28181"/>
          <a:stretch/>
        </p:blipFill>
        <p:spPr bwMode="auto">
          <a:xfrm>
            <a:off x="6372200" y="3449698"/>
            <a:ext cx="2486254" cy="13626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806" y="-812626"/>
            <a:ext cx="3679746" cy="3679746"/>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6845" y="1690468"/>
            <a:ext cx="663971" cy="663971"/>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099" y="3779586"/>
            <a:ext cx="702920" cy="70292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9643" y="2888349"/>
            <a:ext cx="729148" cy="729148"/>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0449" y="2903280"/>
            <a:ext cx="1028321" cy="1028321"/>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5752" y="3284036"/>
            <a:ext cx="774707" cy="77470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310" y="1765828"/>
            <a:ext cx="751314" cy="751314"/>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40470" y="2856895"/>
            <a:ext cx="745494" cy="745494"/>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96314" y="3447263"/>
            <a:ext cx="807598" cy="807598"/>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258558" y="2246876"/>
            <a:ext cx="735429" cy="735429"/>
          </a:xfrm>
          <a:prstGeom prst="rect">
            <a:avLst/>
          </a:prstGeom>
        </p:spPr>
      </p:pic>
    </p:spTree>
    <p:extLst>
      <p:ext uri="{BB962C8B-B14F-4D97-AF65-F5344CB8AC3E}">
        <p14:creationId xmlns:p14="http://schemas.microsoft.com/office/powerpoint/2010/main" val="154436922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92000" y="1131590"/>
            <a:ext cx="7956000" cy="3312367"/>
          </a:xfrm>
        </p:spPr>
        <p:txBody>
          <a:bodyPr/>
          <a:lstStyle/>
          <a:p>
            <a:r>
              <a:rPr lang="en-GB" sz="1200" dirty="0" smtClean="0"/>
              <a:t>In light of the recent developments with Covid-19, meaning we are limited to visiting schools and delivering assemblies in person, I have set up this PowerPoint as a self-serve resource for schools and parents. </a:t>
            </a:r>
          </a:p>
          <a:p>
            <a:r>
              <a:rPr lang="en-GB" sz="1600" b="1" dirty="0" smtClean="0"/>
              <a:t>What to do</a:t>
            </a:r>
            <a:r>
              <a:rPr lang="en-GB" sz="1600" dirty="0" smtClean="0"/>
              <a:t>:</a:t>
            </a:r>
            <a:r>
              <a:rPr lang="en-GB" sz="1200" dirty="0" smtClean="0"/>
              <a:t> run through the PowerPoint with your children to introduce the Pattern and Place project. Inform them of the </a:t>
            </a:r>
            <a:r>
              <a:rPr lang="en-GB" sz="1200" b="1" dirty="0" smtClean="0"/>
              <a:t>deadline</a:t>
            </a:r>
            <a:r>
              <a:rPr lang="en-GB" sz="1200" dirty="0" smtClean="0"/>
              <a:t> for submitting their contributions (Sustrans deadline: 5pm on </a:t>
            </a:r>
            <a:r>
              <a:rPr lang="en-GB" sz="1200" dirty="0" smtClean="0"/>
              <a:t>Friday 18 September </a:t>
            </a:r>
            <a:r>
              <a:rPr lang="en-GB" sz="1200" dirty="0" smtClean="0"/>
              <a:t>2020). </a:t>
            </a:r>
            <a:r>
              <a:rPr lang="en-GB" sz="1200" b="1" dirty="0" smtClean="0"/>
              <a:t>Presenter notes </a:t>
            </a:r>
            <a:r>
              <a:rPr lang="en-GB" sz="1200" dirty="0" smtClean="0"/>
              <a:t>are included on some pages – use them to help explain the respective sections.</a:t>
            </a:r>
          </a:p>
          <a:p>
            <a:r>
              <a:rPr lang="en-GB" sz="1600" b="1" dirty="0" smtClean="0"/>
              <a:t>What to expect</a:t>
            </a:r>
            <a:r>
              <a:rPr lang="en-GB" sz="1600" dirty="0" smtClean="0"/>
              <a:t>: </a:t>
            </a:r>
            <a:r>
              <a:rPr lang="en-GB" sz="1200" dirty="0" smtClean="0"/>
              <a:t>Sustrans will aim to collate all contributions from the children electronically via email by the deadline at the end of summer term. Please email all contributions, in </a:t>
            </a:r>
            <a:r>
              <a:rPr lang="en-GB" sz="1200" dirty="0"/>
              <a:t>the form of image and text based </a:t>
            </a:r>
            <a:r>
              <a:rPr lang="en-GB" sz="1200" dirty="0" smtClean="0"/>
              <a:t>content, to </a:t>
            </a:r>
            <a:r>
              <a:rPr lang="en-GB" sz="1200" dirty="0" smtClean="0">
                <a:hlinkClick r:id="rId2"/>
              </a:rPr>
              <a:t>han.brittain@Sustrans.org.uk</a:t>
            </a:r>
            <a:r>
              <a:rPr lang="en-GB" sz="1200" dirty="0" smtClean="0"/>
              <a:t>. Please include details of your child’s school name and class, so we can organise your contributions by school and age groups. Sustrans will use these contributions to inform designs </a:t>
            </a:r>
            <a:r>
              <a:rPr lang="en-GB" sz="1200" dirty="0"/>
              <a:t>for patterns and signage on the </a:t>
            </a:r>
            <a:r>
              <a:rPr lang="en-GB" sz="1200" dirty="0" smtClean="0"/>
              <a:t>path, with potential to inform artwork, </a:t>
            </a:r>
            <a:r>
              <a:rPr lang="en-GB" sz="1200" dirty="0"/>
              <a:t>gateway </a:t>
            </a:r>
            <a:r>
              <a:rPr lang="en-GB" sz="1200" dirty="0" smtClean="0"/>
              <a:t>features and digital </a:t>
            </a:r>
            <a:r>
              <a:rPr lang="en-GB" sz="1200" dirty="0"/>
              <a:t>materials that will go online about the path &amp; local </a:t>
            </a:r>
            <a:r>
              <a:rPr lang="en-GB" sz="1200" dirty="0" smtClean="0"/>
              <a:t>identity. Subject to mitigating circumstances, we may be able to come back to work with pupils on the next stage in person, or alternatively, we can continue communication remotely.</a:t>
            </a:r>
          </a:p>
          <a:p>
            <a:r>
              <a:rPr lang="en-GB" sz="1600" dirty="0" smtClean="0">
                <a:solidFill>
                  <a:srgbClr val="FF0000"/>
                </a:solidFill>
              </a:rPr>
              <a:t>Please delete this page from the PowerPoint before presenting it. Thanks!</a:t>
            </a:r>
            <a:endParaRPr lang="en-GB" sz="1600" dirty="0">
              <a:solidFill>
                <a:srgbClr val="FF0000"/>
              </a:solidFill>
            </a:endParaRPr>
          </a:p>
        </p:txBody>
      </p:sp>
      <p:sp>
        <p:nvSpPr>
          <p:cNvPr id="4" name="Text Placeholder 3"/>
          <p:cNvSpPr>
            <a:spLocks noGrp="1"/>
          </p:cNvSpPr>
          <p:nvPr>
            <p:ph type="body" sz="quarter" idx="10"/>
          </p:nvPr>
        </p:nvSpPr>
        <p:spPr>
          <a:xfrm>
            <a:off x="792000" y="557795"/>
            <a:ext cx="6948352" cy="396000"/>
          </a:xfrm>
        </p:spPr>
        <p:txBody>
          <a:bodyPr/>
          <a:lstStyle/>
          <a:p>
            <a:r>
              <a:rPr lang="en-GB" dirty="0" smtClean="0"/>
              <a:t>Introduction – page for teachers/ parents</a:t>
            </a:r>
            <a:endParaRPr lang="en-GB" dirty="0"/>
          </a:p>
        </p:txBody>
      </p:sp>
      <p:sp>
        <p:nvSpPr>
          <p:cNvPr id="5" name="Text Placeholder 1">
            <a:extLst>
              <a:ext uri="{FF2B5EF4-FFF2-40B4-BE49-F238E27FC236}">
                <a16:creationId xmlns="" xmlns:a16="http://schemas.microsoft.com/office/drawing/2014/main" id="{9E5A809F-9339-4AB8-ABC5-728119C0D17C}"/>
              </a:ext>
            </a:extLst>
          </p:cNvPr>
          <p:cNvSpPr>
            <a:spLocks noGrp="1"/>
          </p:cNvSpPr>
          <p:nvPr>
            <p:ph type="body" sz="quarter" idx="12"/>
          </p:nvPr>
        </p:nvSpPr>
        <p:spPr>
          <a:xfrm>
            <a:off x="792163" y="4876006"/>
            <a:ext cx="5615837" cy="177998"/>
          </a:xfrm>
        </p:spPr>
        <p:txBody>
          <a:bodyPr/>
          <a:lstStyle/>
          <a:p>
            <a:r>
              <a:rPr lang="en-US" dirty="0" err="1"/>
              <a:t>OnePath</a:t>
            </a:r>
            <a:r>
              <a:rPr lang="en-US" dirty="0"/>
              <a:t> Pattern and Place Project | </a:t>
            </a:r>
            <a:fld id="{DEC52B34-4675-4365-9D97-45A6EC7468C9}" type="datetime4">
              <a:rPr lang="en-GB" smtClean="0"/>
              <a:pPr/>
              <a:t>28 July 2020</a:t>
            </a:fld>
            <a:endParaRPr lang="en-GB" dirty="0"/>
          </a:p>
        </p:txBody>
      </p:sp>
    </p:spTree>
    <p:extLst>
      <p:ext uri="{BB962C8B-B14F-4D97-AF65-F5344CB8AC3E}">
        <p14:creationId xmlns:p14="http://schemas.microsoft.com/office/powerpoint/2010/main" val="3162872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342900" indent="-342900">
              <a:buFont typeface="+mj-lt"/>
              <a:buAutoNum type="arabicPeriod"/>
            </a:pPr>
            <a:r>
              <a:rPr lang="en-GB" dirty="0" smtClean="0"/>
              <a:t>Sustrans – a little introduction! Who we are, our vision and mission.</a:t>
            </a:r>
          </a:p>
          <a:p>
            <a:pPr marL="342900" indent="-342900">
              <a:buFont typeface="+mj-lt"/>
              <a:buAutoNum type="arabicPeriod"/>
            </a:pPr>
            <a:r>
              <a:rPr lang="en-GB" dirty="0" smtClean="0"/>
              <a:t>Bristol and Bath Railway Path – brief history &amp; video</a:t>
            </a:r>
          </a:p>
          <a:p>
            <a:pPr marL="342900" indent="-342900">
              <a:buFont typeface="+mj-lt"/>
              <a:buAutoNum type="arabicPeriod"/>
            </a:pPr>
            <a:r>
              <a:rPr lang="en-GB" dirty="0" err="1" smtClean="0"/>
              <a:t>OnePath</a:t>
            </a:r>
            <a:r>
              <a:rPr lang="en-GB" dirty="0" smtClean="0"/>
              <a:t> BS5 Project – improving Bristol Bath Railway Path for everyone</a:t>
            </a:r>
          </a:p>
          <a:p>
            <a:pPr marL="342900" indent="-342900">
              <a:buFont typeface="+mj-lt"/>
              <a:buAutoNum type="arabicPeriod"/>
            </a:pPr>
            <a:r>
              <a:rPr lang="en-GB" dirty="0" smtClean="0"/>
              <a:t>Pattern and Place Challenge – how you can help!</a:t>
            </a:r>
          </a:p>
        </p:txBody>
      </p:sp>
      <p:sp>
        <p:nvSpPr>
          <p:cNvPr id="4" name="Text Placeholder 3"/>
          <p:cNvSpPr>
            <a:spLocks noGrp="1"/>
          </p:cNvSpPr>
          <p:nvPr>
            <p:ph type="body" sz="quarter" idx="10"/>
          </p:nvPr>
        </p:nvSpPr>
        <p:spPr/>
        <p:txBody>
          <a:bodyPr/>
          <a:lstStyle/>
          <a:p>
            <a:r>
              <a:rPr lang="en-GB" dirty="0" smtClean="0"/>
              <a:t>Contents</a:t>
            </a:r>
            <a:endParaRPr lang="en-GB" dirty="0"/>
          </a:p>
        </p:txBody>
      </p:sp>
      <p:sp>
        <p:nvSpPr>
          <p:cNvPr id="5" name="Text Placeholder 1">
            <a:extLst>
              <a:ext uri="{FF2B5EF4-FFF2-40B4-BE49-F238E27FC236}">
                <a16:creationId xmlns="" xmlns:a16="http://schemas.microsoft.com/office/drawing/2014/main" id="{9E5A809F-9339-4AB8-ABC5-728119C0D17C}"/>
              </a:ext>
            </a:extLst>
          </p:cNvPr>
          <p:cNvSpPr>
            <a:spLocks noGrp="1"/>
          </p:cNvSpPr>
          <p:nvPr>
            <p:ph type="body" sz="quarter" idx="12"/>
          </p:nvPr>
        </p:nvSpPr>
        <p:spPr>
          <a:xfrm>
            <a:off x="792163" y="4626000"/>
            <a:ext cx="5615837" cy="177998"/>
          </a:xfrm>
        </p:spPr>
        <p:txBody>
          <a:bodyPr/>
          <a:lstStyle/>
          <a:p>
            <a:r>
              <a:rPr lang="en-US" dirty="0" err="1"/>
              <a:t>OnePath</a:t>
            </a:r>
            <a:r>
              <a:rPr lang="en-US" dirty="0"/>
              <a:t> Pattern and Place Project | </a:t>
            </a:r>
            <a:fld id="{DEC52B34-4675-4365-9D97-45A6EC7468C9}" type="datetime4">
              <a:rPr lang="en-GB" smtClean="0"/>
              <a:pPr/>
              <a:t>28 July 2020</a:t>
            </a:fld>
            <a:endParaRPr lang="en-GB" dirty="0"/>
          </a:p>
        </p:txBody>
      </p:sp>
    </p:spTree>
    <p:extLst>
      <p:ext uri="{BB962C8B-B14F-4D97-AF65-F5344CB8AC3E}">
        <p14:creationId xmlns:p14="http://schemas.microsoft.com/office/powerpoint/2010/main" val="1425958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DE0CDA8B-ABDB-4F02-9929-7DFF813B779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9852" r="4278"/>
          <a:stretch/>
        </p:blipFill>
        <p:spPr>
          <a:xfrm>
            <a:off x="4824512" y="-38250"/>
            <a:ext cx="4392000" cy="5220000"/>
          </a:xfrm>
        </p:spPr>
      </p:pic>
      <p:sp>
        <p:nvSpPr>
          <p:cNvPr id="3" name="Text Placeholder 2">
            <a:extLst>
              <a:ext uri="{FF2B5EF4-FFF2-40B4-BE49-F238E27FC236}">
                <a16:creationId xmlns:a16="http://schemas.microsoft.com/office/drawing/2014/main" xmlns="" id="{1C8241E2-3407-4B71-B1CA-1C758B0FF905}"/>
              </a:ext>
            </a:extLst>
          </p:cNvPr>
          <p:cNvSpPr>
            <a:spLocks noGrp="1"/>
          </p:cNvSpPr>
          <p:nvPr>
            <p:ph type="body" sz="quarter" idx="11"/>
          </p:nvPr>
        </p:nvSpPr>
        <p:spPr>
          <a:xfrm>
            <a:off x="803671" y="-20538"/>
            <a:ext cx="3634979" cy="1595085"/>
          </a:xfrm>
        </p:spPr>
        <p:txBody>
          <a:bodyPr/>
          <a:lstStyle/>
          <a:p>
            <a:r>
              <a:rPr lang="en-GB" dirty="0" smtClean="0"/>
              <a:t>1. Sustrans </a:t>
            </a:r>
            <a:endParaRPr lang="en-GB" dirty="0"/>
          </a:p>
        </p:txBody>
      </p:sp>
      <p:sp>
        <p:nvSpPr>
          <p:cNvPr id="4" name="Text Placeholder 3">
            <a:extLst>
              <a:ext uri="{FF2B5EF4-FFF2-40B4-BE49-F238E27FC236}">
                <a16:creationId xmlns:a16="http://schemas.microsoft.com/office/drawing/2014/main" xmlns="" id="{D1AA2EFD-0293-440E-BC76-F7B4A9257BDA}"/>
              </a:ext>
            </a:extLst>
          </p:cNvPr>
          <p:cNvSpPr>
            <a:spLocks noGrp="1"/>
          </p:cNvSpPr>
          <p:nvPr>
            <p:ph type="body" sz="quarter" idx="12"/>
          </p:nvPr>
        </p:nvSpPr>
        <p:spPr>
          <a:xfrm>
            <a:off x="803275" y="1707654"/>
            <a:ext cx="3635375" cy="2088232"/>
          </a:xfrm>
        </p:spPr>
        <p:txBody>
          <a:bodyPr/>
          <a:lstStyle/>
          <a:p>
            <a:r>
              <a:rPr lang="en-GB" dirty="0" smtClean="0"/>
              <a:t>A little introduction!</a:t>
            </a:r>
          </a:p>
          <a:p>
            <a:endParaRPr lang="en-GB" dirty="0"/>
          </a:p>
          <a:p>
            <a:r>
              <a:rPr lang="en-GB" dirty="0" smtClean="0"/>
              <a:t>We </a:t>
            </a:r>
            <a:r>
              <a:rPr lang="en-GB" dirty="0"/>
              <a:t>are a charity that works Nationwide, across England, Wales, Scotland and Northern Ireland, but our Headquarters are right here in Bristol!</a:t>
            </a:r>
          </a:p>
          <a:p>
            <a:endParaRPr lang="en-GB" dirty="0"/>
          </a:p>
          <a:p>
            <a:r>
              <a:rPr lang="en-GB" dirty="0" smtClean="0"/>
              <a:t>The word “Sustrans</a:t>
            </a:r>
            <a:r>
              <a:rPr lang="en-GB" dirty="0"/>
              <a:t>” </a:t>
            </a:r>
            <a:r>
              <a:rPr lang="en-GB" dirty="0" smtClean="0"/>
              <a:t>combines “Sustainability” and “Transport”. </a:t>
            </a:r>
            <a:endParaRPr lang="en-GB" dirty="0"/>
          </a:p>
        </p:txBody>
      </p:sp>
    </p:spTree>
    <p:extLst>
      <p:ext uri="{BB962C8B-B14F-4D97-AF65-F5344CB8AC3E}">
        <p14:creationId xmlns:p14="http://schemas.microsoft.com/office/powerpoint/2010/main" val="3115759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82754"/>
            <a:ext cx="3219735" cy="3219735"/>
          </a:xfrm>
          <a:prstGeom prst="rect">
            <a:avLst/>
          </a:prstGeom>
        </p:spPr>
      </p:pic>
      <p:sp>
        <p:nvSpPr>
          <p:cNvPr id="5" name="Text Placeholder 4"/>
          <p:cNvSpPr>
            <a:spLocks noGrp="1"/>
          </p:cNvSpPr>
          <p:nvPr>
            <p:ph type="body" sz="quarter" idx="10"/>
          </p:nvPr>
        </p:nvSpPr>
        <p:spPr/>
        <p:txBody>
          <a:bodyPr anchor="b"/>
          <a:lstStyle/>
          <a:p>
            <a:r>
              <a:rPr lang="en-GB" dirty="0" smtClean="0"/>
              <a:t>Sustrans mission</a:t>
            </a:r>
          </a:p>
        </p:txBody>
      </p:sp>
      <p:sp>
        <p:nvSpPr>
          <p:cNvPr id="6" name="Text Placeholder 5"/>
          <p:cNvSpPr>
            <a:spLocks noGrp="1"/>
          </p:cNvSpPr>
          <p:nvPr>
            <p:ph type="body" sz="quarter" idx="11"/>
          </p:nvPr>
        </p:nvSpPr>
        <p:spPr>
          <a:xfrm>
            <a:off x="2550958" y="1359339"/>
            <a:ext cx="4716103" cy="2931513"/>
          </a:xfrm>
        </p:spPr>
        <p:txBody>
          <a:bodyPr anchor="ctr"/>
          <a:lstStyle/>
          <a:p>
            <a:pPr algn="ctr">
              <a:lnSpc>
                <a:spcPct val="100000"/>
              </a:lnSpc>
            </a:pPr>
            <a:r>
              <a:rPr lang="en-GB" sz="2800" b="1" dirty="0" smtClean="0"/>
              <a:t>We make it easier for people to walk and cycle</a:t>
            </a:r>
            <a:endParaRPr lang="en-GB" sz="28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6764" y="953795"/>
            <a:ext cx="2161032" cy="2161032"/>
          </a:xfrm>
          <a:prstGeom prst="rect">
            <a:avLst/>
          </a:prstGeom>
        </p:spPr>
      </p:pic>
      <p:sp>
        <p:nvSpPr>
          <p:cNvPr id="11" name="Text Placeholder 1">
            <a:extLst>
              <a:ext uri="{FF2B5EF4-FFF2-40B4-BE49-F238E27FC236}">
                <a16:creationId xmlns="" xmlns:a16="http://schemas.microsoft.com/office/drawing/2014/main" id="{9E5A809F-9339-4AB8-ABC5-728119C0D17C}"/>
              </a:ext>
            </a:extLst>
          </p:cNvPr>
          <p:cNvSpPr>
            <a:spLocks noGrp="1"/>
          </p:cNvSpPr>
          <p:nvPr>
            <p:ph type="body" sz="quarter" idx="12"/>
          </p:nvPr>
        </p:nvSpPr>
        <p:spPr>
          <a:xfrm>
            <a:off x="792163" y="4626000"/>
            <a:ext cx="5615837" cy="177998"/>
          </a:xfrm>
        </p:spPr>
        <p:txBody>
          <a:bodyPr/>
          <a:lstStyle/>
          <a:p>
            <a:r>
              <a:rPr lang="en-US" dirty="0" err="1"/>
              <a:t>OnePath</a:t>
            </a:r>
            <a:r>
              <a:rPr lang="en-US" dirty="0"/>
              <a:t> Pattern and Place Project | </a:t>
            </a:r>
            <a:fld id="{DEC52B34-4675-4365-9D97-45A6EC7468C9}" type="datetime4">
              <a:rPr lang="en-GB" smtClean="0"/>
              <a:pPr/>
              <a:t>28 July 2020</a:t>
            </a:fld>
            <a:endParaRPr lang="en-GB" dirty="0"/>
          </a:p>
        </p:txBody>
      </p:sp>
    </p:spTree>
    <p:extLst>
      <p:ext uri="{BB962C8B-B14F-4D97-AF65-F5344CB8AC3E}">
        <p14:creationId xmlns:p14="http://schemas.microsoft.com/office/powerpoint/2010/main" val="355501404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08187" y="2563456"/>
            <a:ext cx="2915904" cy="396000"/>
          </a:xfrm>
        </p:spPr>
        <p:txBody>
          <a:bodyPr anchor="b"/>
          <a:lstStyle/>
          <a:p>
            <a:r>
              <a:rPr lang="en-GB" dirty="0" smtClean="0"/>
              <a:t>Sustrans vision</a:t>
            </a:r>
          </a:p>
        </p:txBody>
      </p:sp>
      <p:sp>
        <p:nvSpPr>
          <p:cNvPr id="18" name="Picture Placeholder 17"/>
          <p:cNvSpPr>
            <a:spLocks noGrp="1"/>
          </p:cNvSpPr>
          <p:nvPr>
            <p:ph type="pic" sz="quarter" idx="13"/>
          </p:nvPr>
        </p:nvSpPr>
        <p:spPr/>
      </p:sp>
      <p:pic>
        <p:nvPicPr>
          <p:cNvPr id="14" name="Picture 13"/>
          <p:cNvPicPr>
            <a:picLocks noChangeAspect="1"/>
          </p:cNvPicPr>
          <p:nvPr/>
        </p:nvPicPr>
        <p:blipFill>
          <a:blip r:embed="rId3"/>
          <a:stretch>
            <a:fillRect/>
          </a:stretch>
        </p:blipFill>
        <p:spPr>
          <a:xfrm>
            <a:off x="4283968" y="-20539"/>
            <a:ext cx="4868056" cy="5167021"/>
          </a:xfrm>
          <a:prstGeom prst="rect">
            <a:avLst/>
          </a:prstGeom>
        </p:spPr>
      </p:pic>
      <p:sp>
        <p:nvSpPr>
          <p:cNvPr id="9" name="Text Placeholder 1">
            <a:extLst>
              <a:ext uri="{FF2B5EF4-FFF2-40B4-BE49-F238E27FC236}">
                <a16:creationId xmlns="" xmlns:a16="http://schemas.microsoft.com/office/drawing/2014/main" id="{9E5A809F-9339-4AB8-ABC5-728119C0D17C}"/>
              </a:ext>
            </a:extLst>
          </p:cNvPr>
          <p:cNvSpPr>
            <a:spLocks noGrp="1"/>
          </p:cNvSpPr>
          <p:nvPr>
            <p:ph type="body" sz="quarter" idx="12"/>
          </p:nvPr>
        </p:nvSpPr>
        <p:spPr>
          <a:xfrm>
            <a:off x="792163" y="4626000"/>
            <a:ext cx="5615837" cy="177998"/>
          </a:xfrm>
        </p:spPr>
        <p:txBody>
          <a:bodyPr/>
          <a:lstStyle/>
          <a:p>
            <a:r>
              <a:rPr lang="en-US" dirty="0" err="1"/>
              <a:t>OnePath</a:t>
            </a:r>
            <a:r>
              <a:rPr lang="en-US" dirty="0"/>
              <a:t> Pattern and Place Project | </a:t>
            </a:r>
            <a:fld id="{DEC52B34-4675-4365-9D97-45A6EC7468C9}" type="datetime4">
              <a:rPr lang="en-GB" smtClean="0"/>
              <a:pPr/>
              <a:t>28 July 2020</a:t>
            </a:fld>
            <a:endParaRPr lang="en-GB" dirty="0"/>
          </a:p>
        </p:txBody>
      </p:sp>
    </p:spTree>
    <p:extLst>
      <p:ext uri="{BB962C8B-B14F-4D97-AF65-F5344CB8AC3E}">
        <p14:creationId xmlns:p14="http://schemas.microsoft.com/office/powerpoint/2010/main" val="13378010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E5A809F-9339-4AB8-ABC5-728119C0D17C}"/>
              </a:ext>
            </a:extLst>
          </p:cNvPr>
          <p:cNvSpPr>
            <a:spLocks noGrp="1"/>
          </p:cNvSpPr>
          <p:nvPr>
            <p:ph type="body" sz="quarter" idx="12"/>
          </p:nvPr>
        </p:nvSpPr>
        <p:spPr/>
        <p:txBody>
          <a:bodyPr/>
          <a:lstStyle/>
          <a:p>
            <a:r>
              <a:rPr lang="en-US" dirty="0" err="1"/>
              <a:t>OnePath</a:t>
            </a:r>
            <a:r>
              <a:rPr lang="en-US" dirty="0"/>
              <a:t> Pattern and Place Project | </a:t>
            </a:r>
            <a:fld id="{DEC52B34-4675-4365-9D97-45A6EC7468C9}" type="datetime4">
              <a:rPr lang="en-GB" smtClean="0"/>
              <a:pPr/>
              <a:t>28 July 2020</a:t>
            </a:fld>
            <a:endParaRPr lang="en-GB" dirty="0"/>
          </a:p>
        </p:txBody>
      </p:sp>
      <p:sp>
        <p:nvSpPr>
          <p:cNvPr id="3" name="Text Placeholder 2">
            <a:extLst>
              <a:ext uri="{FF2B5EF4-FFF2-40B4-BE49-F238E27FC236}">
                <a16:creationId xmlns="" xmlns:a16="http://schemas.microsoft.com/office/drawing/2014/main" id="{465258C0-986B-481D-9C8F-ACE3DAC876F0}"/>
              </a:ext>
            </a:extLst>
          </p:cNvPr>
          <p:cNvSpPr>
            <a:spLocks noGrp="1"/>
          </p:cNvSpPr>
          <p:nvPr>
            <p:ph type="body" sz="quarter" idx="13"/>
          </p:nvPr>
        </p:nvSpPr>
        <p:spPr>
          <a:xfrm>
            <a:off x="791999" y="324582"/>
            <a:ext cx="4932129" cy="1131735"/>
          </a:xfrm>
        </p:spPr>
        <p:txBody>
          <a:bodyPr/>
          <a:lstStyle/>
          <a:p>
            <a:r>
              <a:rPr lang="en-GB" dirty="0" smtClean="0"/>
              <a:t>2. Bristol and Bath Railway Path</a:t>
            </a:r>
            <a:endParaRPr lang="en-GB" dirty="0"/>
          </a:p>
        </p:txBody>
      </p:sp>
      <p:sp>
        <p:nvSpPr>
          <p:cNvPr id="4" name="Text Placeholder 3">
            <a:extLst>
              <a:ext uri="{FF2B5EF4-FFF2-40B4-BE49-F238E27FC236}">
                <a16:creationId xmlns="" xmlns:a16="http://schemas.microsoft.com/office/drawing/2014/main" id="{F01E9AFE-0714-43F4-8C00-2BBC2A04BDFC}"/>
              </a:ext>
            </a:extLst>
          </p:cNvPr>
          <p:cNvSpPr>
            <a:spLocks noGrp="1"/>
          </p:cNvSpPr>
          <p:nvPr>
            <p:ph type="body" sz="quarter" idx="10"/>
          </p:nvPr>
        </p:nvSpPr>
        <p:spPr>
          <a:xfrm>
            <a:off x="791999" y="1673836"/>
            <a:ext cx="3842310" cy="779970"/>
          </a:xfrm>
        </p:spPr>
        <p:txBody>
          <a:bodyPr/>
          <a:lstStyle/>
          <a:p>
            <a:r>
              <a:rPr lang="en-GB" dirty="0" smtClean="0"/>
              <a:t>A brief history &amp; video</a:t>
            </a:r>
          </a:p>
        </p:txBody>
      </p:sp>
      <p:pic>
        <p:nvPicPr>
          <p:cNvPr id="1026" name="Picture 2" descr="https://www.sustrans.org.uk/media/4949/1910c195-bitton-bbrp-40th-2019-sustrans-all-rights-reserved.jpg?anchor=center&amp;mode=crop&amp;width=730&amp;height=410"/>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32082" r="3208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beginning - Sustr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270" y="2034727"/>
            <a:ext cx="3769039" cy="240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015993"/>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9w9zn8Z8AI"/>
          <p:cNvPicPr>
            <a:picLocks noRot="1" noChangeAspect="1"/>
          </p:cNvPicPr>
          <p:nvPr>
            <a:videoFile r:link="rId1"/>
          </p:nvPr>
        </p:nvPicPr>
        <p:blipFill>
          <a:blip r:embed="rId4"/>
          <a:stretch>
            <a:fillRect/>
          </a:stretch>
        </p:blipFill>
        <p:spPr>
          <a:xfrm>
            <a:off x="755576" y="51470"/>
            <a:ext cx="7847007" cy="4763561"/>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359532" y="83408"/>
            <a:ext cx="8316924" cy="400110"/>
          </a:xfrm>
          <a:prstGeom prst="rect">
            <a:avLst/>
          </a:prstGeom>
          <a:noFill/>
        </p:spPr>
        <p:txBody>
          <a:bodyPr wrap="square" rtlCol="0">
            <a:spAutoFit/>
          </a:bodyPr>
          <a:lstStyle/>
          <a:p>
            <a:pPr algn="ctr"/>
            <a:r>
              <a:rPr lang="en-GB" sz="2000" b="1" dirty="0" smtClean="0">
                <a:solidFill>
                  <a:schemeClr val="bg1"/>
                </a:solidFill>
              </a:rPr>
              <a:t>Movie time! (wait a few seconds, then press play)</a:t>
            </a:r>
          </a:p>
        </p:txBody>
      </p:sp>
      <p:sp>
        <p:nvSpPr>
          <p:cNvPr id="12" name="TextBox 11"/>
          <p:cNvSpPr txBox="1"/>
          <p:nvPr/>
        </p:nvSpPr>
        <p:spPr>
          <a:xfrm>
            <a:off x="802665" y="4815031"/>
            <a:ext cx="7729775" cy="276999"/>
          </a:xfrm>
          <a:prstGeom prst="rect">
            <a:avLst/>
          </a:prstGeom>
          <a:noFill/>
        </p:spPr>
        <p:txBody>
          <a:bodyPr wrap="square" rtlCol="0">
            <a:spAutoFit/>
          </a:bodyPr>
          <a:lstStyle/>
          <a:p>
            <a:pPr algn="ctr"/>
            <a:r>
              <a:rPr lang="en-GB" sz="1200" dirty="0" smtClean="0"/>
              <a:t>2 </a:t>
            </a:r>
            <a:r>
              <a:rPr lang="en-GB" sz="1200" dirty="0"/>
              <a:t>minute </a:t>
            </a:r>
            <a:r>
              <a:rPr lang="en-GB" sz="1200" dirty="0" smtClean="0"/>
              <a:t>video about </a:t>
            </a:r>
            <a:r>
              <a:rPr lang="en-GB" sz="1200" dirty="0"/>
              <a:t>the creation of </a:t>
            </a:r>
            <a:r>
              <a:rPr lang="en-GB" sz="1200" dirty="0" smtClean="0"/>
              <a:t>Sustrans (then ‘</a:t>
            </a:r>
            <a:r>
              <a:rPr lang="en-GB" sz="1200" dirty="0" err="1" smtClean="0"/>
              <a:t>Cyclebag</a:t>
            </a:r>
            <a:r>
              <a:rPr lang="en-GB" sz="1200" dirty="0" smtClean="0"/>
              <a:t>’) and the Bristol and Bath Railway Path</a:t>
            </a:r>
            <a:endParaRPr lang="en-GB" sz="1200" dirty="0"/>
          </a:p>
        </p:txBody>
      </p:sp>
    </p:spTree>
    <p:extLst>
      <p:ext uri="{BB962C8B-B14F-4D97-AF65-F5344CB8AC3E}">
        <p14:creationId xmlns:p14="http://schemas.microsoft.com/office/powerpoint/2010/main" val="3439204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E5A809F-9339-4AB8-ABC5-728119C0D17C}"/>
              </a:ext>
            </a:extLst>
          </p:cNvPr>
          <p:cNvSpPr>
            <a:spLocks noGrp="1"/>
          </p:cNvSpPr>
          <p:nvPr>
            <p:ph type="body" sz="quarter" idx="12"/>
          </p:nvPr>
        </p:nvSpPr>
        <p:spPr/>
        <p:txBody>
          <a:bodyPr/>
          <a:lstStyle/>
          <a:p>
            <a:r>
              <a:rPr lang="en-US" dirty="0" err="1" smtClean="0"/>
              <a:t>OnePath</a:t>
            </a:r>
            <a:r>
              <a:rPr lang="en-US" dirty="0" smtClean="0"/>
              <a:t> Pattern and Place Project </a:t>
            </a:r>
            <a:r>
              <a:rPr lang="en-US" dirty="0"/>
              <a:t>| </a:t>
            </a:r>
            <a:fld id="{DEC52B34-4675-4365-9D97-45A6EC7468C9}" type="datetime4">
              <a:rPr lang="en-GB" smtClean="0"/>
              <a:pPr/>
              <a:t>28 July 2020</a:t>
            </a:fld>
            <a:endParaRPr lang="en-GB" dirty="0"/>
          </a:p>
        </p:txBody>
      </p:sp>
      <p:sp>
        <p:nvSpPr>
          <p:cNvPr id="5" name="Picture Placeholder 4"/>
          <p:cNvSpPr>
            <a:spLocks noGrp="1"/>
          </p:cNvSpPr>
          <p:nvPr>
            <p:ph type="pic" sz="quarter" idx="14"/>
          </p:nvPr>
        </p:nvSpPr>
        <p:spPr/>
      </p:sp>
      <p:pic>
        <p:nvPicPr>
          <p:cNvPr id="9" name="Picture 8" descr="Image result for bristol bath railway 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9308525" cy="52360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7505" y="180385"/>
            <a:ext cx="8928991" cy="2031325"/>
          </a:xfrm>
          <a:prstGeom prst="rect">
            <a:avLst/>
          </a:prstGeom>
          <a:solidFill>
            <a:schemeClr val="bg2">
              <a:alpha val="72000"/>
            </a:schemeClr>
          </a:solidFill>
        </p:spPr>
        <p:txBody>
          <a:bodyPr wrap="square">
            <a:spAutoFit/>
          </a:bodyPr>
          <a:lstStyle/>
          <a:p>
            <a:pPr lvl="0">
              <a:defRPr/>
            </a:pPr>
            <a:r>
              <a:rPr lang="en-GB" sz="1400" dirty="0" smtClean="0"/>
              <a:t>Here </a:t>
            </a:r>
            <a:r>
              <a:rPr lang="en-GB" sz="1400" dirty="0"/>
              <a:t>is what the </a:t>
            </a:r>
            <a:r>
              <a:rPr lang="en-GB" sz="1400" b="1" dirty="0" smtClean="0"/>
              <a:t>Railway Path </a:t>
            </a:r>
            <a:r>
              <a:rPr lang="en-GB" sz="1400" dirty="0"/>
              <a:t>looks </a:t>
            </a:r>
            <a:r>
              <a:rPr lang="en-GB" sz="1400" dirty="0" smtClean="0"/>
              <a:t>like </a:t>
            </a:r>
            <a:r>
              <a:rPr lang="en-GB" sz="1400" b="1" dirty="0" smtClean="0"/>
              <a:t>today</a:t>
            </a:r>
            <a:r>
              <a:rPr lang="en-GB" sz="1400" dirty="0" smtClean="0"/>
              <a:t>. This photo shows the zebra crossing at Whitehall.</a:t>
            </a:r>
          </a:p>
          <a:p>
            <a:pPr lvl="0">
              <a:defRPr/>
            </a:pPr>
            <a:endParaRPr lang="en-GB" sz="1400" dirty="0" smtClean="0"/>
          </a:p>
          <a:p>
            <a:r>
              <a:rPr lang="en-GB" sz="1400" dirty="0" smtClean="0"/>
              <a:t>The traffic-free path is </a:t>
            </a:r>
            <a:r>
              <a:rPr lang="en-GB" sz="1400" b="1" dirty="0" smtClean="0"/>
              <a:t>very popular</a:t>
            </a:r>
            <a:r>
              <a:rPr lang="en-GB" sz="1400" dirty="0" smtClean="0"/>
              <a:t>, and loved by many people who use it to walk, cycle, scoot or wheel, away from the traffic on the roads. </a:t>
            </a:r>
          </a:p>
          <a:p>
            <a:endParaRPr lang="en-GB" sz="1400" dirty="0" smtClean="0"/>
          </a:p>
          <a:p>
            <a:r>
              <a:rPr lang="en-GB" sz="1400" dirty="0" smtClean="0"/>
              <a:t>BUT parts </a:t>
            </a:r>
            <a:r>
              <a:rPr lang="en-GB" sz="1400" dirty="0"/>
              <a:t>of the path can get </a:t>
            </a:r>
            <a:r>
              <a:rPr lang="en-GB" sz="1400" b="1" dirty="0" smtClean="0"/>
              <a:t>very busy </a:t>
            </a:r>
            <a:r>
              <a:rPr lang="en-GB" sz="1400" dirty="0" smtClean="0"/>
              <a:t>at </a:t>
            </a:r>
            <a:r>
              <a:rPr lang="en-GB" sz="1400" dirty="0"/>
              <a:t>certain times of </a:t>
            </a:r>
            <a:r>
              <a:rPr lang="en-GB" sz="1400" dirty="0" smtClean="0"/>
              <a:t>the day, and </a:t>
            </a:r>
            <a:r>
              <a:rPr lang="en-GB" sz="1400" dirty="0"/>
              <a:t>for some groups of </a:t>
            </a:r>
            <a:r>
              <a:rPr lang="en-GB" sz="1400" dirty="0" smtClean="0"/>
              <a:t>people, the path does not always feel inviting or easy to use.</a:t>
            </a:r>
          </a:p>
          <a:p>
            <a:endParaRPr lang="en-GB" sz="1400" dirty="0"/>
          </a:p>
          <a:p>
            <a:r>
              <a:rPr lang="en-GB" sz="1400" dirty="0" smtClean="0"/>
              <a:t>We want to address these issues and make the path </a:t>
            </a:r>
            <a:r>
              <a:rPr lang="en-GB" sz="1400" b="1" dirty="0" smtClean="0"/>
              <a:t>better for everyone, with YOUR HELP!</a:t>
            </a:r>
            <a:endParaRPr lang="en-GB" sz="1400" b="1" dirty="0"/>
          </a:p>
        </p:txBody>
      </p:sp>
    </p:spTree>
    <p:extLst>
      <p:ext uri="{BB962C8B-B14F-4D97-AF65-F5344CB8AC3E}">
        <p14:creationId xmlns:p14="http://schemas.microsoft.com/office/powerpoint/2010/main" val="4439775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0" fill="hold"/>
                                        <p:tgtEl>
                                          <p:spTgt spid="3"/>
                                        </p:tgtEl>
                                        <p:attrNameLst>
                                          <p:attrName>ppt_x</p:attrName>
                                        </p:attrNameLst>
                                      </p:cBhvr>
                                      <p:tavLst>
                                        <p:tav tm="0">
                                          <p:val>
                                            <p:strVal val="#ppt_x"/>
                                          </p:val>
                                        </p:tav>
                                        <p:tav tm="100000">
                                          <p:val>
                                            <p:strVal val="#ppt_x"/>
                                          </p:val>
                                        </p:tav>
                                      </p:tavLst>
                                    </p:anim>
                                    <p:anim calcmode="lin" valueType="num">
                                      <p:cBhvr additive="base">
                                        <p:cTn id="8" dur="10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Sustrans PowerPoint Theme">
  <a:themeElements>
    <a:clrScheme name="Sustrans">
      <a:dk1>
        <a:srgbClr val="414042"/>
      </a:dk1>
      <a:lt1>
        <a:sysClr val="window" lastClr="FFFFFF"/>
      </a:lt1>
      <a:dk2>
        <a:srgbClr val="C0D631"/>
      </a:dk2>
      <a:lt2>
        <a:srgbClr val="FFFFFF"/>
      </a:lt2>
      <a:accent1>
        <a:srgbClr val="A39A94"/>
      </a:accent1>
      <a:accent2>
        <a:srgbClr val="009BA7"/>
      </a:accent2>
      <a:accent3>
        <a:srgbClr val="253773"/>
      </a:accent3>
      <a:accent4>
        <a:srgbClr val="7FD2EA"/>
      </a:accent4>
      <a:accent5>
        <a:srgbClr val="FFCF41"/>
      </a:accent5>
      <a:accent6>
        <a:srgbClr val="506E5A"/>
      </a:accent6>
      <a:hlink>
        <a:srgbClr val="414042"/>
      </a:hlink>
      <a:folHlink>
        <a:srgbClr val="4140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with guidelines.potx" id="{234CDD8E-C811-4303-B561-8D1DB61570AA}" vid="{B13AB005-C240-4DC0-BC2E-866CFDAC10DE}"/>
    </a:ext>
  </a:extLst>
</a:theme>
</file>

<file path=ppt/theme/theme2.xml><?xml version="1.0" encoding="utf-8"?>
<a:theme xmlns:a="http://schemas.openxmlformats.org/drawingml/2006/main" name="1_Sustrans PowerPoint Theme">
  <a:themeElements>
    <a:clrScheme name="Sustrans">
      <a:dk1>
        <a:srgbClr val="414042"/>
      </a:dk1>
      <a:lt1>
        <a:sysClr val="window" lastClr="FFFFFF"/>
      </a:lt1>
      <a:dk2>
        <a:srgbClr val="C0D631"/>
      </a:dk2>
      <a:lt2>
        <a:srgbClr val="FFFFFF"/>
      </a:lt2>
      <a:accent1>
        <a:srgbClr val="A39A94"/>
      </a:accent1>
      <a:accent2>
        <a:srgbClr val="009BA7"/>
      </a:accent2>
      <a:accent3>
        <a:srgbClr val="253773"/>
      </a:accent3>
      <a:accent4>
        <a:srgbClr val="7FD2EA"/>
      </a:accent4>
      <a:accent5>
        <a:srgbClr val="FFCF41"/>
      </a:accent5>
      <a:accent6>
        <a:srgbClr val="506E5A"/>
      </a:accent6>
      <a:hlink>
        <a:srgbClr val="414042"/>
      </a:hlink>
      <a:folHlink>
        <a:srgbClr val="4140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with guidelines" id="{0970AE82-3DA2-4B5E-BF08-818184E1DD63}" vid="{56B554A1-5FAC-4B3F-BB9E-7058AFA9A6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1031</TotalTime>
  <Words>1586</Words>
  <Application>Microsoft Office PowerPoint</Application>
  <PresentationFormat>On-screen Show (16:9)</PresentationFormat>
  <Paragraphs>120</Paragraphs>
  <Slides>17</Slides>
  <Notes>13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Arial Black</vt:lpstr>
      <vt:lpstr>Arial Regular</vt:lpstr>
      <vt:lpstr>Calibri</vt:lpstr>
      <vt:lpstr>Wingdings</vt:lpstr>
      <vt:lpstr>Sustrans PowerPoint Theme</vt:lpstr>
      <vt:lpstr>1_Sustrans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Sustrans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 Brittain</dc:creator>
  <cp:lastModifiedBy>Han Brittain</cp:lastModifiedBy>
  <cp:revision>87</cp:revision>
  <dcterms:created xsi:type="dcterms:W3CDTF">2020-02-28T14:05:40Z</dcterms:created>
  <dcterms:modified xsi:type="dcterms:W3CDTF">2020-07-28T10:54:54Z</dcterms:modified>
</cp:coreProperties>
</file>