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70">
          <p15:clr>
            <a:srgbClr val="A4A3A4"/>
          </p15:clr>
        </p15:guide>
        <p15:guide id="2" pos="4948">
          <p15:clr>
            <a:srgbClr val="A4A3A4"/>
          </p15:clr>
        </p15:guide>
      </p15:sldGuideLst>
    </p:ext>
    <p:ext uri="http://customooxmlschemas.google.com/">
      <go:slidesCustomData xmlns:go="http://customooxmlschemas.google.com/" r:id="rId19" roundtripDataSignature="AMtx7mjVwRXSVGXwZGoBYUxdfTQptlBK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70" orient="horz"/>
        <p:guide pos="4948"/>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2.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slide" Target="slides/slide11.xml"/><Relationship Id="rId20" Type="http://schemas.openxmlformats.org/officeDocument/2006/relationships/customXml" Target="../customXml/item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81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27"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Add your school name on the front slide and use this presentation to introduce Cycle to School week in your class or assembly.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Parents and guardians are welcome to join in too. There is a free family guide to cycling or scooting which can be found here: https://www.sustrans.org.uk/sign-up-to-receive-your-free-school-run-guide/</a:t>
            </a:r>
            <a:endParaRPr/>
          </a:p>
          <a:p>
            <a:pPr indent="0" lvl="0" marL="0" rtl="0" algn="l">
              <a:spcBef>
                <a:spcPts val="0"/>
              </a:spcBef>
              <a:spcAft>
                <a:spcPts val="0"/>
              </a:spcAft>
              <a:buNone/>
            </a:pPr>
            <a:r>
              <a:t/>
            </a:r>
            <a:endParaRPr/>
          </a:p>
        </p:txBody>
      </p:sp>
      <p:sp>
        <p:nvSpPr>
          <p:cNvPr id="229" name="Google Shape;22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Use the Inclusivity Guide to help children and families with barriers to cycling or scooting to school</a:t>
            </a:r>
            <a:endParaRPr/>
          </a:p>
          <a:p>
            <a:pPr indent="0" lvl="0" marL="0" rtl="0" algn="l">
              <a:spcBef>
                <a:spcPts val="0"/>
              </a:spcBef>
              <a:spcAft>
                <a:spcPts val="0"/>
              </a:spcAft>
              <a:buNone/>
            </a:pPr>
            <a:r>
              <a:t/>
            </a:r>
            <a:endParaRPr/>
          </a:p>
        </p:txBody>
      </p:sp>
      <p:sp>
        <p:nvSpPr>
          <p:cNvPr id="237" name="Google Shape;23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lang="en-GB"/>
              <a:t>Encourage pupils to think if they could cycle or scoot to school during Cycle to School Week</a:t>
            </a:r>
            <a:endParaRPr/>
          </a:p>
          <a:p>
            <a:pPr indent="0" lvl="0" marL="0" rtl="0" algn="l">
              <a:spcBef>
                <a:spcPts val="0"/>
              </a:spcBef>
              <a:spcAft>
                <a:spcPts val="0"/>
              </a:spcAft>
              <a:buNone/>
            </a:pPr>
            <a:r>
              <a:t/>
            </a:r>
            <a:endParaRPr/>
          </a:p>
        </p:txBody>
      </p:sp>
      <p:sp>
        <p:nvSpPr>
          <p:cNvPr id="182" name="Google Shape;18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Encourage pupils to tell their parents or guardians about Cycle to School Week so they can plan to travel actively to school.</a:t>
            </a:r>
            <a:endParaRPr/>
          </a:p>
          <a:p>
            <a:pPr indent="0" lvl="0" marL="0" rtl="0" algn="l">
              <a:spcBef>
                <a:spcPts val="0"/>
              </a:spcBef>
              <a:spcAft>
                <a:spcPts val="0"/>
              </a:spcAft>
              <a:buNone/>
            </a:pPr>
            <a:r>
              <a:t/>
            </a:r>
            <a:endParaRPr/>
          </a:p>
        </p:txBody>
      </p:sp>
      <p:sp>
        <p:nvSpPr>
          <p:cNvPr id="190" name="Google Shape;19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You can show pupils the Sustrans M-check: https://www.youtube.com/watch?v=4qtx60bcNk0 and L-check video: https://www.youtube.com/watch?v=hwQL_iorrAg</a:t>
            </a:r>
            <a:endParaRPr/>
          </a:p>
          <a:p>
            <a:pPr indent="0" lvl="0" marL="0" rtl="0" algn="l">
              <a:spcBef>
                <a:spcPts val="0"/>
              </a:spcBef>
              <a:spcAft>
                <a:spcPts val="0"/>
              </a:spcAft>
              <a:buNone/>
            </a:pPr>
            <a:r>
              <a:t/>
            </a:r>
            <a:endParaRPr/>
          </a:p>
        </p:txBody>
      </p:sp>
      <p:sp>
        <p:nvSpPr>
          <p:cNvPr id="198" name="Google Shape;19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Encourage pupils to take a route to school which is safe. This could mean they choose a route which has less traffic or has cycle lanes. If you are taking part in Cycle to School Week in the winter make sure you have lights on your bike and wear high-vis clothing</a:t>
            </a:r>
            <a:endParaRPr/>
          </a:p>
          <a:p>
            <a:pPr indent="0" lvl="0" marL="0" rtl="0" algn="l">
              <a:spcBef>
                <a:spcPts val="0"/>
              </a:spcBef>
              <a:spcAft>
                <a:spcPts val="0"/>
              </a:spcAft>
              <a:buNone/>
            </a:pPr>
            <a:r>
              <a:t/>
            </a:r>
            <a:endParaRPr/>
          </a:p>
        </p:txBody>
      </p:sp>
      <p:sp>
        <p:nvSpPr>
          <p:cNvPr id="205" name="Google Shape;20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Inform pupils of the importance of wearing a helmet when riding a cycle or scooter</a:t>
            </a:r>
            <a:endParaRPr/>
          </a:p>
          <a:p>
            <a:pPr indent="0" lvl="0" marL="0" rtl="0" algn="l">
              <a:spcBef>
                <a:spcPts val="0"/>
              </a:spcBef>
              <a:spcAft>
                <a:spcPts val="0"/>
              </a:spcAft>
              <a:buNone/>
            </a:pPr>
            <a:r>
              <a:t/>
            </a:r>
            <a:endParaRPr/>
          </a:p>
        </p:txBody>
      </p:sp>
      <p:sp>
        <p:nvSpPr>
          <p:cNvPr id="213" name="Google Shape;21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Encourage pupils to get their friends to take part in Cycle to School Week as well. They can either meet on the way to school or once they arrive.</a:t>
            </a:r>
            <a:endParaRPr/>
          </a:p>
          <a:p>
            <a:pPr indent="0" lvl="0" marL="0" rtl="0" algn="l">
              <a:spcBef>
                <a:spcPts val="0"/>
              </a:spcBef>
              <a:spcAft>
                <a:spcPts val="0"/>
              </a:spcAft>
              <a:buNone/>
            </a:pPr>
            <a:r>
              <a:t/>
            </a:r>
            <a:endParaRPr/>
          </a:p>
        </p:txBody>
      </p:sp>
      <p:sp>
        <p:nvSpPr>
          <p:cNvPr id="221" name="Google Shape;22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Title Slide - Style Three">
  <p:cSld name="1_Text Title Slide - Style Three">
    <p:bg>
      <p:bgPr>
        <a:solidFill>
          <a:schemeClr val="lt2"/>
        </a:solidFill>
      </p:bgPr>
    </p:bg>
    <p:spTree>
      <p:nvGrpSpPr>
        <p:cNvPr id="10" name="Shape 10"/>
        <p:cNvGrpSpPr/>
        <p:nvPr/>
      </p:nvGrpSpPr>
      <p:grpSpPr>
        <a:xfrm>
          <a:off x="0" y="0"/>
          <a:ext cx="0" cy="0"/>
          <a:chOff x="0" y="0"/>
          <a:chExt cx="0" cy="0"/>
        </a:xfrm>
      </p:grpSpPr>
      <p:sp>
        <p:nvSpPr>
          <p:cNvPr id="11" name="Google Shape;11;p15"/>
          <p:cNvSpPr/>
          <p:nvPr/>
        </p:nvSpPr>
        <p:spPr>
          <a:xfrm>
            <a:off x="-108520" y="-38250"/>
            <a:ext cx="468000" cy="522000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pic>
        <p:nvPicPr>
          <p:cNvPr id="12" name="Google Shape;12;p15"/>
          <p:cNvPicPr preferRelativeResize="0"/>
          <p:nvPr/>
        </p:nvPicPr>
        <p:blipFill rotWithShape="1">
          <a:blip r:embed="rId2">
            <a:alphaModFix/>
          </a:blip>
          <a:srcRect b="0" l="0" r="0" t="0"/>
          <a:stretch/>
        </p:blipFill>
        <p:spPr>
          <a:xfrm>
            <a:off x="7236296" y="4011910"/>
            <a:ext cx="1461600" cy="693749"/>
          </a:xfrm>
          <a:prstGeom prst="rect">
            <a:avLst/>
          </a:prstGeom>
          <a:noFill/>
          <a:ln>
            <a:noFill/>
          </a:ln>
        </p:spPr>
      </p:pic>
      <p:sp>
        <p:nvSpPr>
          <p:cNvPr id="13" name="Google Shape;13;p15"/>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1"/>
              </a:buClr>
              <a:buSzPts val="4700"/>
              <a:buFont typeface="Arial"/>
              <a:buNone/>
              <a:defRPr b="1" i="0" sz="4700" u="none" cap="none" strike="noStrike">
                <a:solidFill>
                  <a:schemeClr val="dk1"/>
                </a:solidFill>
                <a:latin typeface="Arial"/>
                <a:ea typeface="Arial"/>
                <a:cs typeface="Arial"/>
                <a:sym typeface="Arial"/>
              </a:defRPr>
            </a:lvl1pPr>
            <a:lvl2pPr indent="-228600" lvl="1" marL="9144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2pPr>
            <a:lvl3pPr indent="-228600" lvl="2" marL="13716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3pPr>
            <a:lvl4pPr indent="-228600" lvl="3" marL="18288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4pPr>
            <a:lvl5pPr indent="-228600" lvl="4" marL="22860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4" name="Google Shape;14;p15"/>
          <p:cNvSpPr txBox="1"/>
          <p:nvPr>
            <p:ph idx="2" type="body"/>
          </p:nvPr>
        </p:nvSpPr>
        <p:spPr>
          <a:xfrm>
            <a:off x="792000" y="2931789"/>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2pPr>
            <a:lvl3pPr indent="-228600" lvl="2" marL="13716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3pPr>
            <a:lvl4pPr indent="-228600" lvl="3" marL="18288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4pPr>
            <a:lvl5pPr indent="-228600" lvl="4" marL="22860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itle Slide - Style Three">
  <p:cSld name="Text Title Slide - Style Three">
    <p:bg>
      <p:bgPr>
        <a:solidFill>
          <a:schemeClr val="accent2"/>
        </a:solidFill>
      </p:bgPr>
    </p:bg>
    <p:spTree>
      <p:nvGrpSpPr>
        <p:cNvPr id="62" name="Shape 62"/>
        <p:cNvGrpSpPr/>
        <p:nvPr/>
      </p:nvGrpSpPr>
      <p:grpSpPr>
        <a:xfrm>
          <a:off x="0" y="0"/>
          <a:ext cx="0" cy="0"/>
          <a:chOff x="0" y="0"/>
          <a:chExt cx="0" cy="0"/>
        </a:xfrm>
      </p:grpSpPr>
      <p:sp>
        <p:nvSpPr>
          <p:cNvPr id="63" name="Google Shape;63;p24"/>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64" name="Google Shape;64;p24"/>
          <p:cNvPicPr preferRelativeResize="0"/>
          <p:nvPr/>
        </p:nvPicPr>
        <p:blipFill rotWithShape="1">
          <a:blip r:embed="rId2">
            <a:alphaModFix/>
          </a:blip>
          <a:srcRect b="0" l="0" r="0" t="0"/>
          <a:stretch/>
        </p:blipFill>
        <p:spPr>
          <a:xfrm>
            <a:off x="7236296" y="4043069"/>
            <a:ext cx="1461600" cy="693749"/>
          </a:xfrm>
          <a:prstGeom prst="rect">
            <a:avLst/>
          </a:prstGeom>
          <a:noFill/>
          <a:ln>
            <a:noFill/>
          </a:ln>
        </p:spPr>
      </p:pic>
      <p:sp>
        <p:nvSpPr>
          <p:cNvPr id="65" name="Google Shape;65;p24"/>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2"/>
              </a:buClr>
              <a:buSzPts val="4700"/>
              <a:buFont typeface="Arial"/>
              <a:buNone/>
              <a:defRPr b="1" i="0" sz="4700" u="none" cap="none" strike="noStrike">
                <a:solidFill>
                  <a:schemeClr val="dk2"/>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66" name="Google Shape;66;p24"/>
          <p:cNvSpPr txBox="1"/>
          <p:nvPr>
            <p:ph idx="2" type="body"/>
          </p:nvPr>
        </p:nvSpPr>
        <p:spPr>
          <a:xfrm>
            <a:off x="792000" y="2931789"/>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67" name="Shape 67"/>
        <p:cNvGrpSpPr/>
        <p:nvPr/>
      </p:nvGrpSpPr>
      <p:grpSpPr>
        <a:xfrm>
          <a:off x="0" y="0"/>
          <a:ext cx="0" cy="0"/>
          <a:chOff x="0" y="0"/>
          <a:chExt cx="0" cy="0"/>
        </a:xfrm>
      </p:grpSpPr>
      <p:sp>
        <p:nvSpPr>
          <p:cNvPr id="68" name="Google Shape;68;p25"/>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69" name="Google Shape;69;p25"/>
          <p:cNvSpPr txBox="1"/>
          <p:nvPr>
            <p:ph idx="1"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70" name="Google Shape;70;p25"/>
          <p:cNvSpPr txBox="1"/>
          <p:nvPr>
            <p:ph idx="2" type="body"/>
          </p:nvPr>
        </p:nvSpPr>
        <p:spPr>
          <a:xfrm>
            <a:off x="792000" y="1295999"/>
            <a:ext cx="4716103" cy="293151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indent="-228600" lvl="1" marL="9144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2pPr>
            <a:lvl3pPr indent="-228600" lvl="2" marL="13716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3pPr>
            <a:lvl4pPr indent="-228600" lvl="3" marL="18288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4pPr>
            <a:lvl5pPr indent="-228600" lvl="4" marL="22860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71" name="Google Shape;71;p25"/>
          <p:cNvSpPr txBox="1"/>
          <p:nvPr>
            <p:ph idx="3"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72" name="Google Shape;72;p25"/>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GB" sz="1310">
                <a:solidFill>
                  <a:schemeClr val="accent2"/>
                </a:solidFill>
                <a:latin typeface="Arial"/>
                <a:ea typeface="Arial"/>
                <a:cs typeface="Arial"/>
                <a:sym typeface="Arial"/>
              </a:rPr>
              <a:t>‹#›</a:t>
            </a:fld>
            <a:endParaRPr b="1" sz="1310">
              <a:solidFill>
                <a:schemeClr val="accent2"/>
              </a:solidFill>
              <a:latin typeface="Arial"/>
              <a:ea typeface="Arial"/>
              <a:cs typeface="Arial"/>
              <a:sym typeface="Arial"/>
            </a:endParaRPr>
          </a:p>
        </p:txBody>
      </p:sp>
      <p:sp>
        <p:nvSpPr>
          <p:cNvPr id="73" name="Google Shape;73;p25"/>
          <p:cNvSpPr/>
          <p:nvPr>
            <p:ph idx="4" type="pic"/>
          </p:nvPr>
        </p:nvSpPr>
        <p:spPr>
          <a:xfrm>
            <a:off x="5796136" y="1295400"/>
            <a:ext cx="2952577" cy="2688901"/>
          </a:xfrm>
          <a:prstGeom prst="rect">
            <a:avLst/>
          </a:prstGeom>
          <a:noFill/>
          <a:ln>
            <a:noFill/>
          </a:ln>
        </p:spPr>
      </p:sp>
      <p:sp>
        <p:nvSpPr>
          <p:cNvPr id="74" name="Google Shape;74;p25"/>
          <p:cNvSpPr txBox="1"/>
          <p:nvPr>
            <p:ph idx="5" type="body"/>
          </p:nvPr>
        </p:nvSpPr>
        <p:spPr>
          <a:xfrm>
            <a:off x="5796136" y="4166343"/>
            <a:ext cx="2951864"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3"/>
              </a:buClr>
              <a:buSzPts val="1200"/>
              <a:buFont typeface="Arial"/>
              <a:buNone/>
              <a:defRPr b="0" i="0" sz="1200" u="none" cap="none" strike="noStrike">
                <a:solidFill>
                  <a:schemeClr val="accent3"/>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75" name="Google Shape;75;p25"/>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76" name="Shape 76"/>
        <p:cNvGrpSpPr/>
        <p:nvPr/>
      </p:nvGrpSpPr>
      <p:grpSpPr>
        <a:xfrm>
          <a:off x="0" y="0"/>
          <a:ext cx="0" cy="0"/>
          <a:chOff x="0" y="0"/>
          <a:chExt cx="0" cy="0"/>
        </a:xfrm>
      </p:grpSpPr>
      <p:sp>
        <p:nvSpPr>
          <p:cNvPr id="77" name="Google Shape;77;p26"/>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78" name="Google Shape;78;p26"/>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79" name="Google Shape;79;p26"/>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GB" sz="1310">
                <a:solidFill>
                  <a:schemeClr val="accent2"/>
                </a:solidFill>
                <a:latin typeface="Arial"/>
                <a:ea typeface="Arial"/>
                <a:cs typeface="Arial"/>
                <a:sym typeface="Arial"/>
              </a:rPr>
              <a:t>‹#›</a:t>
            </a:fld>
            <a:endParaRPr b="1" sz="1310">
              <a:solidFill>
                <a:schemeClr val="accent2"/>
              </a:solidFill>
              <a:latin typeface="Arial"/>
              <a:ea typeface="Arial"/>
              <a:cs typeface="Arial"/>
              <a:sym typeface="Arial"/>
            </a:endParaRPr>
          </a:p>
        </p:txBody>
      </p:sp>
      <p:sp>
        <p:nvSpPr>
          <p:cNvPr id="80" name="Google Shape;80;p26"/>
          <p:cNvSpPr/>
          <p:nvPr>
            <p:ph idx="2" type="tbl"/>
          </p:nvPr>
        </p:nvSpPr>
        <p:spPr>
          <a:xfrm>
            <a:off x="792163" y="1295400"/>
            <a:ext cx="7955837" cy="2932113"/>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612"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612"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612"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612"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612"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612"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612"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612" u="none" cap="none" strike="noStrike">
                <a:solidFill>
                  <a:schemeClr val="dk1"/>
                </a:solidFill>
                <a:latin typeface="Arial"/>
                <a:ea typeface="Arial"/>
                <a:cs typeface="Arial"/>
                <a:sym typeface="Arial"/>
              </a:defRPr>
            </a:lvl9pPr>
          </a:lstStyle>
          <a:p/>
        </p:txBody>
      </p:sp>
      <p:sp>
        <p:nvSpPr>
          <p:cNvPr id="81" name="Google Shape;81;p26"/>
          <p:cNvSpPr txBox="1"/>
          <p:nvPr>
            <p:ph idx="3"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82" name="Google Shape;82;p26"/>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p:cSld name="Bullet Slide">
    <p:spTree>
      <p:nvGrpSpPr>
        <p:cNvPr id="83" name="Shape 83"/>
        <p:cNvGrpSpPr/>
        <p:nvPr/>
      </p:nvGrpSpPr>
      <p:grpSpPr>
        <a:xfrm>
          <a:off x="0" y="0"/>
          <a:ext cx="0" cy="0"/>
          <a:chOff x="0" y="0"/>
          <a:chExt cx="0" cy="0"/>
        </a:xfrm>
      </p:grpSpPr>
      <p:sp>
        <p:nvSpPr>
          <p:cNvPr id="84" name="Google Shape;84;p27"/>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85" name="Google Shape;85;p27"/>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86" name="Google Shape;86;p27"/>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GB" sz="1310">
                <a:solidFill>
                  <a:schemeClr val="accent2"/>
                </a:solidFill>
                <a:latin typeface="Arial"/>
                <a:ea typeface="Arial"/>
                <a:cs typeface="Arial"/>
                <a:sym typeface="Arial"/>
              </a:rPr>
              <a:t>‹#›</a:t>
            </a:fld>
            <a:endParaRPr b="1" sz="1310">
              <a:solidFill>
                <a:schemeClr val="accent2"/>
              </a:solidFill>
              <a:latin typeface="Arial"/>
              <a:ea typeface="Arial"/>
              <a:cs typeface="Arial"/>
              <a:sym typeface="Arial"/>
            </a:endParaRPr>
          </a:p>
        </p:txBody>
      </p:sp>
      <p:sp>
        <p:nvSpPr>
          <p:cNvPr id="87" name="Google Shape;87;p27"/>
          <p:cNvSpPr txBox="1"/>
          <p:nvPr>
            <p:ph idx="2" type="body"/>
          </p:nvPr>
        </p:nvSpPr>
        <p:spPr>
          <a:xfrm>
            <a:off x="792000" y="1295999"/>
            <a:ext cx="7956000" cy="2931513"/>
          </a:xfrm>
          <a:prstGeom prst="rect">
            <a:avLst/>
          </a:prstGeom>
          <a:noFill/>
          <a:ln>
            <a:noFill/>
          </a:ln>
        </p:spPr>
        <p:txBody>
          <a:bodyPr anchorCtr="0" anchor="t" bIns="0" lIns="0" spcFirstLastPara="1" rIns="0" wrap="square" tIns="0">
            <a:noAutofit/>
          </a:bodyPr>
          <a:lstStyle>
            <a:lvl1pPr indent="-336550" lvl="0" marL="457200" marR="0" rtl="0" algn="l">
              <a:lnSpc>
                <a:spcPct val="100000"/>
              </a:lnSpc>
              <a:spcBef>
                <a:spcPts val="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1pPr>
            <a:lvl2pPr indent="-336550" lvl="1" marL="9144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2pPr>
            <a:lvl3pPr indent="-336550" lvl="2" marL="13716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3pPr>
            <a:lvl4pPr indent="-336550" lvl="3" marL="18288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4pPr>
            <a:lvl5pPr indent="-336550" lvl="4" marL="22860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88" name="Google Shape;88;p27"/>
          <p:cNvSpPr txBox="1"/>
          <p:nvPr>
            <p:ph idx="3"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3"/>
              </a:buClr>
              <a:buSzPts val="2600"/>
              <a:buFont typeface="Arial"/>
              <a:buNone/>
              <a:defRPr b="1" i="0" sz="26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89" name="Google Shape;89;p27"/>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with Photo">
  <p:cSld name="Bullet Slide with Photo">
    <p:spTree>
      <p:nvGrpSpPr>
        <p:cNvPr id="90" name="Shape 90"/>
        <p:cNvGrpSpPr/>
        <p:nvPr/>
      </p:nvGrpSpPr>
      <p:grpSpPr>
        <a:xfrm>
          <a:off x="0" y="0"/>
          <a:ext cx="0" cy="0"/>
          <a:chOff x="0" y="0"/>
          <a:chExt cx="0" cy="0"/>
        </a:xfrm>
      </p:grpSpPr>
      <p:sp>
        <p:nvSpPr>
          <p:cNvPr id="91" name="Google Shape;91;p28"/>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92" name="Google Shape;92;p28"/>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93" name="Google Shape;93;p28"/>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GB" sz="1310">
                <a:solidFill>
                  <a:schemeClr val="accent2"/>
                </a:solidFill>
                <a:latin typeface="Arial"/>
                <a:ea typeface="Arial"/>
                <a:cs typeface="Arial"/>
                <a:sym typeface="Arial"/>
              </a:rPr>
              <a:t>‹#›</a:t>
            </a:fld>
            <a:endParaRPr b="1" sz="1310">
              <a:solidFill>
                <a:schemeClr val="accent2"/>
              </a:solidFill>
              <a:latin typeface="Arial"/>
              <a:ea typeface="Arial"/>
              <a:cs typeface="Arial"/>
              <a:sym typeface="Arial"/>
            </a:endParaRPr>
          </a:p>
        </p:txBody>
      </p:sp>
      <p:sp>
        <p:nvSpPr>
          <p:cNvPr id="94" name="Google Shape;94;p28"/>
          <p:cNvSpPr txBox="1"/>
          <p:nvPr>
            <p:ph idx="2" type="body"/>
          </p:nvPr>
        </p:nvSpPr>
        <p:spPr>
          <a:xfrm>
            <a:off x="792000" y="1295999"/>
            <a:ext cx="4716103" cy="2931513"/>
          </a:xfrm>
          <a:prstGeom prst="rect">
            <a:avLst/>
          </a:prstGeom>
          <a:noFill/>
          <a:ln>
            <a:noFill/>
          </a:ln>
        </p:spPr>
        <p:txBody>
          <a:bodyPr anchorCtr="0" anchor="t" bIns="0" lIns="0" spcFirstLastPara="1" rIns="0" wrap="square" tIns="0">
            <a:noAutofit/>
          </a:bodyPr>
          <a:lstStyle>
            <a:lvl1pPr indent="-336550" lvl="0" marL="457200" marR="0" rtl="0" algn="l">
              <a:lnSpc>
                <a:spcPct val="100000"/>
              </a:lnSpc>
              <a:spcBef>
                <a:spcPts val="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1pPr>
            <a:lvl2pPr indent="-336550" lvl="1" marL="9144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2pPr>
            <a:lvl3pPr indent="-336550" lvl="2" marL="13716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3pPr>
            <a:lvl4pPr indent="-336550" lvl="3" marL="18288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4pPr>
            <a:lvl5pPr indent="-336550" lvl="4" marL="2286000" marR="0" rtl="0" algn="l">
              <a:lnSpc>
                <a:spcPct val="100000"/>
              </a:lnSpc>
              <a:spcBef>
                <a:spcPts val="1200"/>
              </a:spcBef>
              <a:spcAft>
                <a:spcPts val="0"/>
              </a:spcAft>
              <a:buClr>
                <a:schemeClr val="accent2"/>
              </a:buClr>
              <a:buSzPts val="1700"/>
              <a:buFont typeface="Arial Black"/>
              <a:buChar char="–"/>
              <a:defRPr b="1"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95" name="Google Shape;95;p28"/>
          <p:cNvSpPr/>
          <p:nvPr>
            <p:ph idx="3" type="pic"/>
          </p:nvPr>
        </p:nvSpPr>
        <p:spPr>
          <a:xfrm>
            <a:off x="5796136" y="1295401"/>
            <a:ext cx="2952577" cy="2804131"/>
          </a:xfrm>
          <a:prstGeom prst="rect">
            <a:avLst/>
          </a:prstGeom>
          <a:noFill/>
          <a:ln>
            <a:noFill/>
          </a:ln>
        </p:spPr>
      </p:sp>
      <p:sp>
        <p:nvSpPr>
          <p:cNvPr id="96" name="Google Shape;96;p28"/>
          <p:cNvSpPr txBox="1"/>
          <p:nvPr>
            <p:ph idx="4"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3"/>
              </a:buClr>
              <a:buSzPts val="2600"/>
              <a:buFont typeface="Arial"/>
              <a:buNone/>
              <a:defRPr b="1" i="0" sz="26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97" name="Google Shape;97;p28"/>
          <p:cNvSpPr txBox="1"/>
          <p:nvPr>
            <p:ph idx="5" type="body"/>
          </p:nvPr>
        </p:nvSpPr>
        <p:spPr>
          <a:xfrm>
            <a:off x="5796136" y="4166343"/>
            <a:ext cx="2951864"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3"/>
              </a:buClr>
              <a:buSzPts val="1200"/>
              <a:buFont typeface="Arial"/>
              <a:buNone/>
              <a:defRPr b="0" i="0" sz="1200" u="none" cap="none" strike="noStrike">
                <a:solidFill>
                  <a:schemeClr val="accent3"/>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98" name="Google Shape;98;p28"/>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spTree>
      <p:nvGrpSpPr>
        <p:cNvPr id="99" name="Shape 99"/>
        <p:cNvGrpSpPr/>
        <p:nvPr/>
      </p:nvGrpSpPr>
      <p:grpSpPr>
        <a:xfrm>
          <a:off x="0" y="0"/>
          <a:ext cx="0" cy="0"/>
          <a:chOff x="0" y="0"/>
          <a:chExt cx="0" cy="0"/>
        </a:xfrm>
      </p:grpSpPr>
      <p:sp>
        <p:nvSpPr>
          <p:cNvPr id="100" name="Google Shape;100;p29"/>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01" name="Google Shape;101;p29"/>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02" name="Google Shape;102;p29"/>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GB" sz="1310">
                <a:solidFill>
                  <a:schemeClr val="accent2"/>
                </a:solidFill>
                <a:latin typeface="Arial"/>
                <a:ea typeface="Arial"/>
                <a:cs typeface="Arial"/>
                <a:sym typeface="Arial"/>
              </a:rPr>
              <a:t>‹#›</a:t>
            </a:fld>
            <a:endParaRPr b="1" sz="1310">
              <a:solidFill>
                <a:schemeClr val="accent2"/>
              </a:solidFill>
              <a:latin typeface="Arial"/>
              <a:ea typeface="Arial"/>
              <a:cs typeface="Arial"/>
              <a:sym typeface="Arial"/>
            </a:endParaRPr>
          </a:p>
        </p:txBody>
      </p:sp>
      <p:sp>
        <p:nvSpPr>
          <p:cNvPr id="103" name="Google Shape;103;p29"/>
          <p:cNvSpPr txBox="1"/>
          <p:nvPr>
            <p:ph idx="2" type="body"/>
          </p:nvPr>
        </p:nvSpPr>
        <p:spPr>
          <a:xfrm>
            <a:off x="791999" y="1295998"/>
            <a:ext cx="6120000" cy="113173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1pPr>
            <a:lvl2pPr indent="-228600" lvl="1" marL="9144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2pPr>
            <a:lvl3pPr indent="-228600" lvl="2" marL="13716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3pPr>
            <a:lvl4pPr indent="-228600" lvl="3" marL="18288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4pPr>
            <a:lvl5pPr indent="-228600" lvl="4" marL="22860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04" name="Google Shape;104;p29"/>
          <p:cNvSpPr txBox="1"/>
          <p:nvPr>
            <p:ph idx="3" type="body"/>
          </p:nvPr>
        </p:nvSpPr>
        <p:spPr>
          <a:xfrm>
            <a:off x="791999" y="2808000"/>
            <a:ext cx="6119999" cy="77997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6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105" name="Google Shape;105;p29"/>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Slide">
  <p:cSld name="1_Divider Slide">
    <p:spTree>
      <p:nvGrpSpPr>
        <p:cNvPr id="106" name="Shape 106"/>
        <p:cNvGrpSpPr/>
        <p:nvPr/>
      </p:nvGrpSpPr>
      <p:grpSpPr>
        <a:xfrm>
          <a:off x="0" y="0"/>
          <a:ext cx="0" cy="0"/>
          <a:chOff x="0" y="0"/>
          <a:chExt cx="0" cy="0"/>
        </a:xfrm>
      </p:grpSpPr>
      <p:sp>
        <p:nvSpPr>
          <p:cNvPr id="107" name="Google Shape;107;p30"/>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08" name="Google Shape;108;p30"/>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09" name="Google Shape;109;p30"/>
          <p:cNvSpPr txBox="1"/>
          <p:nvPr>
            <p:ph idx="2" type="body"/>
          </p:nvPr>
        </p:nvSpPr>
        <p:spPr>
          <a:xfrm>
            <a:off x="791999" y="1295998"/>
            <a:ext cx="4932129" cy="113173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1pPr>
            <a:lvl2pPr indent="-228600" lvl="1" marL="9144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2pPr>
            <a:lvl3pPr indent="-228600" lvl="2" marL="13716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3pPr>
            <a:lvl4pPr indent="-228600" lvl="3" marL="18288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4pPr>
            <a:lvl5pPr indent="-228600" lvl="4" marL="2286000" marR="0" rtl="0" algn="l">
              <a:spcBef>
                <a:spcPts val="800"/>
              </a:spcBef>
              <a:spcAft>
                <a:spcPts val="0"/>
              </a:spcAft>
              <a:buClr>
                <a:schemeClr val="accent3"/>
              </a:buClr>
              <a:buSzPts val="4000"/>
              <a:buFont typeface="Arial"/>
              <a:buNone/>
              <a:defRPr b="1" i="0" sz="4000" u="none" cap="none" strike="noStrike">
                <a:solidFill>
                  <a:schemeClr val="accent3"/>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10" name="Google Shape;110;p30"/>
          <p:cNvSpPr txBox="1"/>
          <p:nvPr>
            <p:ph idx="3" type="body"/>
          </p:nvPr>
        </p:nvSpPr>
        <p:spPr>
          <a:xfrm>
            <a:off x="791999" y="2808000"/>
            <a:ext cx="4932129" cy="77997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360"/>
              </a:spcBef>
              <a:spcAft>
                <a:spcPts val="0"/>
              </a:spcAft>
              <a:buClr>
                <a:schemeClr val="accent2"/>
              </a:buClr>
              <a:buSzPts val="1800"/>
              <a:buFont typeface="Arial"/>
              <a:buNone/>
              <a:defRPr b="1" i="0" sz="18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11" name="Google Shape;111;p30"/>
          <p:cNvSpPr/>
          <p:nvPr>
            <p:ph idx="4" type="pic"/>
          </p:nvPr>
        </p:nvSpPr>
        <p:spPr>
          <a:xfrm>
            <a:off x="5864455" y="3869"/>
            <a:ext cx="3279545" cy="5139631"/>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ase Study Slide">
  <p:cSld name="Photo Case Study Slide">
    <p:spTree>
      <p:nvGrpSpPr>
        <p:cNvPr id="112" name="Shape 112"/>
        <p:cNvGrpSpPr/>
        <p:nvPr/>
      </p:nvGrpSpPr>
      <p:grpSpPr>
        <a:xfrm>
          <a:off x="0" y="0"/>
          <a:ext cx="0" cy="0"/>
          <a:chOff x="0" y="0"/>
          <a:chExt cx="0" cy="0"/>
        </a:xfrm>
      </p:grpSpPr>
      <p:sp>
        <p:nvSpPr>
          <p:cNvPr id="113" name="Google Shape;113;p31"/>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14" name="Google Shape;114;p31"/>
          <p:cNvSpPr txBox="1"/>
          <p:nvPr>
            <p:ph idx="1" type="body"/>
          </p:nvPr>
        </p:nvSpPr>
        <p:spPr>
          <a:xfrm>
            <a:off x="792000" y="737990"/>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Clr>
                <a:schemeClr val="accent3"/>
              </a:buClr>
              <a:buSzPts val="1800"/>
              <a:buFont typeface="Arial"/>
              <a:buNone/>
              <a:defRPr b="1" i="0" sz="18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15" name="Google Shape;115;p31"/>
          <p:cNvSpPr txBox="1"/>
          <p:nvPr>
            <p:ph idx="2" type="body"/>
          </p:nvPr>
        </p:nvSpPr>
        <p:spPr>
          <a:xfrm>
            <a:off x="792000" y="489482"/>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24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cxnSp>
        <p:nvCxnSpPr>
          <p:cNvPr id="116" name="Google Shape;116;p31"/>
          <p:cNvCxnSpPr/>
          <p:nvPr/>
        </p:nvCxnSpPr>
        <p:spPr>
          <a:xfrm>
            <a:off x="792000" y="1296000"/>
            <a:ext cx="7956000" cy="0"/>
          </a:xfrm>
          <a:prstGeom prst="straightConnector1">
            <a:avLst/>
          </a:prstGeom>
          <a:noFill/>
          <a:ln cap="flat" cmpd="sng" w="12700">
            <a:solidFill>
              <a:schemeClr val="accent2"/>
            </a:solidFill>
            <a:prstDash val="solid"/>
            <a:round/>
            <a:headEnd len="sm" w="sm" type="none"/>
            <a:tailEnd len="sm" w="sm" type="none"/>
          </a:ln>
        </p:spPr>
      </p:cxnSp>
      <p:cxnSp>
        <p:nvCxnSpPr>
          <p:cNvPr id="117" name="Google Shape;117;p31"/>
          <p:cNvCxnSpPr/>
          <p:nvPr/>
        </p:nvCxnSpPr>
        <p:spPr>
          <a:xfrm>
            <a:off x="792000" y="4680000"/>
            <a:ext cx="7956000" cy="0"/>
          </a:xfrm>
          <a:prstGeom prst="straightConnector1">
            <a:avLst/>
          </a:prstGeom>
          <a:noFill/>
          <a:ln cap="flat" cmpd="sng" w="12700">
            <a:solidFill>
              <a:schemeClr val="accent2"/>
            </a:solidFill>
            <a:prstDash val="solid"/>
            <a:round/>
            <a:headEnd len="sm" w="sm" type="none"/>
            <a:tailEnd len="sm" w="sm" type="none"/>
          </a:ln>
        </p:spPr>
      </p:cxnSp>
      <p:sp>
        <p:nvSpPr>
          <p:cNvPr id="118" name="Google Shape;118;p31"/>
          <p:cNvSpPr/>
          <p:nvPr>
            <p:ph idx="3" type="pic"/>
          </p:nvPr>
        </p:nvSpPr>
        <p:spPr>
          <a:xfrm>
            <a:off x="5292000" y="1511845"/>
            <a:ext cx="3456000" cy="2577440"/>
          </a:xfrm>
          <a:prstGeom prst="rect">
            <a:avLst/>
          </a:prstGeom>
          <a:noFill/>
          <a:ln>
            <a:noFill/>
          </a:ln>
        </p:spPr>
      </p:sp>
      <p:sp>
        <p:nvSpPr>
          <p:cNvPr id="119" name="Google Shape;119;p31"/>
          <p:cNvSpPr txBox="1"/>
          <p:nvPr>
            <p:ph idx="4" type="body"/>
          </p:nvPr>
        </p:nvSpPr>
        <p:spPr>
          <a:xfrm>
            <a:off x="792001" y="1511300"/>
            <a:ext cx="4284056" cy="10192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2"/>
              </a:buClr>
              <a:buSzPts val="1600"/>
              <a:buFont typeface="Arial"/>
              <a:buNone/>
              <a:defRPr b="1" i="0" sz="16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0" name="Google Shape;120;p31"/>
          <p:cNvSpPr txBox="1"/>
          <p:nvPr>
            <p:ph idx="5" type="body"/>
          </p:nvPr>
        </p:nvSpPr>
        <p:spPr>
          <a:xfrm>
            <a:off x="792001" y="3023464"/>
            <a:ext cx="4284056" cy="142049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1" name="Google Shape;121;p31"/>
          <p:cNvSpPr txBox="1"/>
          <p:nvPr>
            <p:ph idx="6" type="body"/>
          </p:nvPr>
        </p:nvSpPr>
        <p:spPr>
          <a:xfrm>
            <a:off x="792000" y="2530549"/>
            <a:ext cx="4284056"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2" name="Google Shape;122;p31"/>
          <p:cNvSpPr txBox="1"/>
          <p:nvPr>
            <p:ph idx="7" type="body"/>
          </p:nvPr>
        </p:nvSpPr>
        <p:spPr>
          <a:xfrm>
            <a:off x="5292000" y="4166343"/>
            <a:ext cx="3456000"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3"/>
              </a:buClr>
              <a:buSzPts val="1200"/>
              <a:buFont typeface="Arial"/>
              <a:buNone/>
              <a:defRPr b="0" i="0" sz="1200" u="none" cap="none" strike="noStrike">
                <a:solidFill>
                  <a:schemeClr val="accent3"/>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123" name="Google Shape;123;p31"/>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Case Study Slide">
  <p:cSld name="Text Case Study Slide">
    <p:spTree>
      <p:nvGrpSpPr>
        <p:cNvPr id="124" name="Shape 124"/>
        <p:cNvGrpSpPr/>
        <p:nvPr/>
      </p:nvGrpSpPr>
      <p:grpSpPr>
        <a:xfrm>
          <a:off x="0" y="0"/>
          <a:ext cx="0" cy="0"/>
          <a:chOff x="0" y="0"/>
          <a:chExt cx="0" cy="0"/>
        </a:xfrm>
      </p:grpSpPr>
      <p:sp>
        <p:nvSpPr>
          <p:cNvPr id="125" name="Google Shape;125;p32"/>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26" name="Google Shape;126;p32"/>
          <p:cNvSpPr txBox="1"/>
          <p:nvPr>
            <p:ph idx="1" type="body"/>
          </p:nvPr>
        </p:nvSpPr>
        <p:spPr>
          <a:xfrm>
            <a:off x="792000" y="737990"/>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Clr>
                <a:schemeClr val="accent3"/>
              </a:buClr>
              <a:buSzPts val="1800"/>
              <a:buFont typeface="Arial"/>
              <a:buNone/>
              <a:defRPr b="1" i="0" sz="1800" u="none" cap="none" strike="noStrike">
                <a:solidFill>
                  <a:schemeClr val="accent3"/>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27" name="Google Shape;127;p32"/>
          <p:cNvSpPr txBox="1"/>
          <p:nvPr>
            <p:ph idx="2" type="body"/>
          </p:nvPr>
        </p:nvSpPr>
        <p:spPr>
          <a:xfrm>
            <a:off x="792000" y="489482"/>
            <a:ext cx="5616000" cy="215804"/>
          </a:xfrm>
          <a:prstGeom prst="rect">
            <a:avLst/>
          </a:prstGeom>
          <a:noFill/>
          <a:ln>
            <a:noFill/>
          </a:ln>
        </p:spPr>
        <p:txBody>
          <a:bodyPr anchorCtr="0" anchor="t" bIns="0" lIns="0" spcFirstLastPara="1" rIns="0" wrap="square" tIns="0">
            <a:noAutofit/>
          </a:bodyPr>
          <a:lstStyle>
            <a:lvl1pPr indent="-228600" lvl="0" marL="457200" marR="0" rtl="0" algn="l">
              <a:spcBef>
                <a:spcPts val="24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cxnSp>
        <p:nvCxnSpPr>
          <p:cNvPr id="128" name="Google Shape;128;p32"/>
          <p:cNvCxnSpPr/>
          <p:nvPr/>
        </p:nvCxnSpPr>
        <p:spPr>
          <a:xfrm>
            <a:off x="792000" y="1296000"/>
            <a:ext cx="7956000" cy="0"/>
          </a:xfrm>
          <a:prstGeom prst="straightConnector1">
            <a:avLst/>
          </a:prstGeom>
          <a:noFill/>
          <a:ln cap="flat" cmpd="sng" w="12700">
            <a:solidFill>
              <a:schemeClr val="accent2"/>
            </a:solidFill>
            <a:prstDash val="solid"/>
            <a:round/>
            <a:headEnd len="sm" w="sm" type="none"/>
            <a:tailEnd len="sm" w="sm" type="none"/>
          </a:ln>
        </p:spPr>
      </p:cxnSp>
      <p:cxnSp>
        <p:nvCxnSpPr>
          <p:cNvPr id="129" name="Google Shape;129;p32"/>
          <p:cNvCxnSpPr/>
          <p:nvPr/>
        </p:nvCxnSpPr>
        <p:spPr>
          <a:xfrm>
            <a:off x="792000" y="4680000"/>
            <a:ext cx="7956000" cy="0"/>
          </a:xfrm>
          <a:prstGeom prst="straightConnector1">
            <a:avLst/>
          </a:prstGeom>
          <a:noFill/>
          <a:ln cap="flat" cmpd="sng" w="12700">
            <a:solidFill>
              <a:schemeClr val="accent2"/>
            </a:solidFill>
            <a:prstDash val="solid"/>
            <a:round/>
            <a:headEnd len="sm" w="sm" type="none"/>
            <a:tailEnd len="sm" w="sm" type="none"/>
          </a:ln>
        </p:spPr>
      </p:cxnSp>
      <p:sp>
        <p:nvSpPr>
          <p:cNvPr id="130" name="Google Shape;130;p32"/>
          <p:cNvSpPr txBox="1"/>
          <p:nvPr>
            <p:ph idx="3" type="body"/>
          </p:nvPr>
        </p:nvSpPr>
        <p:spPr>
          <a:xfrm>
            <a:off x="4463944" y="3131388"/>
            <a:ext cx="4284056" cy="10192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2"/>
              </a:buClr>
              <a:buSzPts val="1600"/>
              <a:buFont typeface="Arial"/>
              <a:buNone/>
              <a:defRPr b="1" i="0" sz="16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31" name="Google Shape;131;p32"/>
          <p:cNvSpPr txBox="1"/>
          <p:nvPr>
            <p:ph idx="4" type="body"/>
          </p:nvPr>
        </p:nvSpPr>
        <p:spPr>
          <a:xfrm>
            <a:off x="792001" y="1503446"/>
            <a:ext cx="3491967" cy="2924801"/>
          </a:xfrm>
          <a:prstGeom prst="rect">
            <a:avLst/>
          </a:prstGeom>
          <a:noFill/>
          <a:ln>
            <a:noFill/>
          </a:ln>
        </p:spPr>
        <p:txBody>
          <a:bodyPr anchorCtr="0" anchor="t" bIns="0" lIns="0" spcFirstLastPara="1" rIns="0" wrap="square" tIns="0">
            <a:noAutofit/>
          </a:bodyPr>
          <a:lstStyle>
            <a:lvl1pPr indent="-228600" lvl="0" marL="457200" marR="0" rtl="0" algn="l">
              <a:lnSpc>
                <a:spcPct val="135714"/>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32" name="Google Shape;132;p32"/>
          <p:cNvSpPr txBox="1"/>
          <p:nvPr>
            <p:ph idx="5" type="body"/>
          </p:nvPr>
        </p:nvSpPr>
        <p:spPr>
          <a:xfrm>
            <a:off x="4463943" y="4150637"/>
            <a:ext cx="4284056" cy="277615"/>
          </a:xfrm>
          <a:prstGeom prst="rect">
            <a:avLst/>
          </a:prstGeom>
          <a:noFill/>
          <a:ln>
            <a:noFill/>
          </a:ln>
        </p:spPr>
        <p:txBody>
          <a:bodyPr anchorCtr="0" anchor="t" bIns="0" lIns="0" spcFirstLastPara="1" rIns="0" wrap="square" tIns="0">
            <a:noAutofit/>
          </a:bodyPr>
          <a:lstStyle>
            <a:lvl1pPr indent="-228600" lvl="0" marL="457200" marR="0" rtl="0" algn="l">
              <a:lnSpc>
                <a:spcPct val="175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2pPr>
            <a:lvl3pPr indent="-228600" lvl="2" marL="13716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3pPr>
            <a:lvl4pPr indent="-228600" lvl="3" marL="18288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4pPr>
            <a:lvl5pPr indent="-228600" lvl="4" marL="2286000" marR="0" rtl="0" algn="l">
              <a:lnSpc>
                <a:spcPct val="123529"/>
              </a:lnSpc>
              <a:spcBef>
                <a:spcPts val="1200"/>
              </a:spcBef>
              <a:spcAft>
                <a:spcPts val="0"/>
              </a:spcAft>
              <a:buClr>
                <a:schemeClr val="accent2"/>
              </a:buClr>
              <a:buSzPts val="1700"/>
              <a:buFont typeface="Arial"/>
              <a:buNone/>
              <a:defRPr b="1" i="0" sz="1700" u="none" cap="none" strike="noStrike">
                <a:solidFill>
                  <a:schemeClr val="accent2"/>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33" name="Google Shape;133;p32"/>
          <p:cNvSpPr txBox="1"/>
          <p:nvPr>
            <p:ph idx="6" type="body"/>
          </p:nvPr>
        </p:nvSpPr>
        <p:spPr>
          <a:xfrm>
            <a:off x="4463942" y="1503447"/>
            <a:ext cx="4284056" cy="1376194"/>
          </a:xfrm>
          <a:prstGeom prst="rect">
            <a:avLst/>
          </a:prstGeom>
          <a:noFill/>
          <a:ln>
            <a:noFill/>
          </a:ln>
        </p:spPr>
        <p:txBody>
          <a:bodyPr anchorCtr="0" anchor="t" bIns="0" lIns="0" spcFirstLastPara="1" rIns="0" wrap="square" tIns="0">
            <a:noAutofit/>
          </a:bodyPr>
          <a:lstStyle>
            <a:lvl1pPr indent="-317500" lvl="0" marL="457200" marR="0" rtl="0" algn="l">
              <a:lnSpc>
                <a:spcPct val="100000"/>
              </a:lnSpc>
              <a:spcBef>
                <a:spcPts val="0"/>
              </a:spcBef>
              <a:spcAft>
                <a:spcPts val="0"/>
              </a:spcAft>
              <a:buClr>
                <a:schemeClr val="dk2"/>
              </a:buClr>
              <a:buSzPts val="1400"/>
              <a:buFont typeface="Noto Sans Symbols"/>
              <a:buChar char="▪"/>
              <a:defRPr b="0" i="0" sz="1400" u="none" cap="none" strike="noStrike">
                <a:solidFill>
                  <a:schemeClr val="dk1"/>
                </a:solidFill>
                <a:latin typeface="Arial"/>
                <a:ea typeface="Arial"/>
                <a:cs typeface="Arial"/>
                <a:sym typeface="Arial"/>
              </a:defRPr>
            </a:lvl1pPr>
            <a:lvl2pPr indent="-228600" lvl="1" marL="9144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35714"/>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134" name="Google Shape;134;p32"/>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off Slide - Style One">
  <p:cSld name="Sign-off Slide - Style One">
    <p:bg>
      <p:bgPr>
        <a:solidFill>
          <a:schemeClr val="dk2"/>
        </a:solidFill>
      </p:bgPr>
    </p:bg>
    <p:spTree>
      <p:nvGrpSpPr>
        <p:cNvPr id="135" name="Shape 135"/>
        <p:cNvGrpSpPr/>
        <p:nvPr/>
      </p:nvGrpSpPr>
      <p:grpSpPr>
        <a:xfrm>
          <a:off x="0" y="0"/>
          <a:ext cx="0" cy="0"/>
          <a:chOff x="0" y="0"/>
          <a:chExt cx="0" cy="0"/>
        </a:xfrm>
      </p:grpSpPr>
      <p:sp>
        <p:nvSpPr>
          <p:cNvPr id="136" name="Google Shape;136;p33"/>
          <p:cNvSpPr/>
          <p:nvPr/>
        </p:nvSpPr>
        <p:spPr>
          <a:xfrm>
            <a:off x="-108520" y="-38250"/>
            <a:ext cx="468000" cy="522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37" name="Google Shape;137;p33"/>
          <p:cNvSpPr txBox="1"/>
          <p:nvPr/>
        </p:nvSpPr>
        <p:spPr>
          <a:xfrm>
            <a:off x="809953" y="639637"/>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lang="en-GB" sz="1648">
                <a:solidFill>
                  <a:srgbClr val="414042"/>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sz="1648">
              <a:solidFill>
                <a:srgbClr val="414042"/>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rgbClr val="414042"/>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sz="1648">
              <a:solidFill>
                <a:srgbClr val="414042"/>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rgbClr val="414042"/>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sz="1648">
              <a:solidFill>
                <a:srgbClr val="414042"/>
              </a:solidFill>
              <a:latin typeface="Arial"/>
              <a:ea typeface="Arial"/>
              <a:cs typeface="Arial"/>
              <a:sym typeface="Arial"/>
            </a:endParaRPr>
          </a:p>
        </p:txBody>
      </p:sp>
      <p:sp>
        <p:nvSpPr>
          <p:cNvPr id="138" name="Google Shape;138;p33"/>
          <p:cNvSpPr txBox="1"/>
          <p:nvPr/>
        </p:nvSpPr>
        <p:spPr>
          <a:xfrm>
            <a:off x="809953"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lang="en-GB" sz="1648">
                <a:solidFill>
                  <a:srgbClr val="414042"/>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sz="1648">
              <a:solidFill>
                <a:srgbClr val="414042"/>
              </a:solidFill>
              <a:latin typeface="Arial"/>
              <a:ea typeface="Arial"/>
              <a:cs typeface="Arial"/>
              <a:sym typeface="Arial"/>
            </a:endParaRPr>
          </a:p>
        </p:txBody>
      </p:sp>
      <p:sp>
        <p:nvSpPr>
          <p:cNvPr id="139" name="Google Shape;139;p33"/>
          <p:cNvSpPr txBox="1"/>
          <p:nvPr/>
        </p:nvSpPr>
        <p:spPr>
          <a:xfrm>
            <a:off x="792000" y="4410550"/>
            <a:ext cx="5118046"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a:solidFill>
                  <a:srgbClr val="414042"/>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lang="en-GB" sz="800">
                <a:solidFill>
                  <a:srgbClr val="414042"/>
                </a:solidFill>
                <a:latin typeface="Arial"/>
                <a:ea typeface="Arial"/>
                <a:cs typeface="Arial"/>
                <a:sym typeface="Arial"/>
              </a:rPr>
              <a:t>VAT Registration No. 416740656.</a:t>
            </a:r>
            <a:endParaRPr/>
          </a:p>
        </p:txBody>
      </p:sp>
      <p:pic>
        <p:nvPicPr>
          <p:cNvPr id="140" name="Google Shape;140;p33"/>
          <p:cNvPicPr preferRelativeResize="0"/>
          <p:nvPr/>
        </p:nvPicPr>
        <p:blipFill rotWithShape="1">
          <a:blip r:embed="rId2">
            <a:alphaModFix/>
          </a:blip>
          <a:srcRect b="0" l="0" r="0" t="0"/>
          <a:stretch/>
        </p:blipFill>
        <p:spPr>
          <a:xfrm>
            <a:off x="6804248" y="3797932"/>
            <a:ext cx="1872000" cy="8885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15" name="Shape 15"/>
        <p:cNvGrpSpPr/>
        <p:nvPr/>
      </p:nvGrpSpPr>
      <p:grpSpPr>
        <a:xfrm>
          <a:off x="0" y="0"/>
          <a:ext cx="0" cy="0"/>
          <a:chOff x="0" y="0"/>
          <a:chExt cx="0" cy="0"/>
        </a:xfrm>
      </p:grpSpPr>
      <p:sp>
        <p:nvSpPr>
          <p:cNvPr id="16" name="Google Shape;16;p16"/>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27" u="none" cap="none" strike="noStrike">
              <a:solidFill>
                <a:schemeClr val="lt1"/>
              </a:solidFill>
              <a:latin typeface="Arial"/>
              <a:ea typeface="Arial"/>
              <a:cs typeface="Arial"/>
              <a:sym typeface="Arial"/>
            </a:endParaRPr>
          </a:p>
        </p:txBody>
      </p:sp>
      <p:sp>
        <p:nvSpPr>
          <p:cNvPr id="17" name="Google Shape;17;p16"/>
          <p:cNvSpPr txBox="1"/>
          <p:nvPr>
            <p:ph idx="1" type="body"/>
          </p:nvPr>
        </p:nvSpPr>
        <p:spPr>
          <a:xfrm>
            <a:off x="792163" y="4626000"/>
            <a:ext cx="5615837" cy="177998"/>
          </a:xfrm>
          <a:prstGeom prst="rect">
            <a:avLst/>
          </a:prstGeom>
          <a:noFill/>
          <a:ln>
            <a:noFill/>
          </a:ln>
        </p:spPr>
        <p:txBody>
          <a:bodyPr anchorCtr="0" anchor="t" bIns="0" lIns="0" spcFirstLastPara="1" rIns="0" wrap="square" tIns="0">
            <a:noAutofit/>
          </a:bodyPr>
          <a:lstStyle>
            <a:lvl1pPr indent="-228600" lvl="0" marL="4572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228600" lvl="1" marL="9144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2pPr>
            <a:lvl3pPr indent="-228600" lvl="2" marL="13716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3pPr>
            <a:lvl4pPr indent="-228600" lvl="3" marL="18288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18" name="Google Shape;18;p16"/>
          <p:cNvSpPr txBox="1"/>
          <p:nvPr/>
        </p:nvSpPr>
        <p:spPr>
          <a:xfrm>
            <a:off x="8028384" y="4510071"/>
            <a:ext cx="719616" cy="29392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fld id="{00000000-1234-1234-1234-123412341234}" type="slidenum">
              <a:rPr b="1" i="0" lang="en-GB" sz="1310" u="none" cap="none" strike="noStrike">
                <a:solidFill>
                  <a:schemeClr val="accent2"/>
                </a:solidFill>
                <a:latin typeface="Arial"/>
                <a:ea typeface="Arial"/>
                <a:cs typeface="Arial"/>
                <a:sym typeface="Arial"/>
              </a:rPr>
              <a:t>‹#›</a:t>
            </a:fld>
            <a:endParaRPr b="1" i="0" sz="1310" u="none" cap="none" strike="noStrike">
              <a:solidFill>
                <a:schemeClr val="accent2"/>
              </a:solidFill>
              <a:latin typeface="Arial"/>
              <a:ea typeface="Arial"/>
              <a:cs typeface="Arial"/>
              <a:sym typeface="Arial"/>
            </a:endParaRPr>
          </a:p>
        </p:txBody>
      </p:sp>
      <p:sp>
        <p:nvSpPr>
          <p:cNvPr id="19" name="Google Shape;19;p16"/>
          <p:cNvSpPr txBox="1"/>
          <p:nvPr>
            <p:ph idx="2" type="body"/>
          </p:nvPr>
        </p:nvSpPr>
        <p:spPr>
          <a:xfrm>
            <a:off x="792000" y="1295999"/>
            <a:ext cx="7956000" cy="293151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indent="-228600" lvl="1" marL="9144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2pPr>
            <a:lvl3pPr indent="-228600" lvl="2" marL="13716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3pPr>
            <a:lvl4pPr indent="-228600" lvl="3" marL="18288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4pPr>
            <a:lvl5pPr indent="-228600" lvl="4" marL="2286000" marR="0" rtl="0" algn="l">
              <a:lnSpc>
                <a:spcPct val="100000"/>
              </a:lnSpc>
              <a:spcBef>
                <a:spcPts val="12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5pPr>
            <a:lvl6pPr indent="-271779" lvl="5" marL="2743200" marR="0" rtl="0" algn="l">
              <a:spcBef>
                <a:spcPts val="1200"/>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20" name="Google Shape;20;p16"/>
          <p:cNvSpPr txBox="1"/>
          <p:nvPr>
            <p:ph idx="3" type="body"/>
          </p:nvPr>
        </p:nvSpPr>
        <p:spPr>
          <a:xfrm>
            <a:off x="792000" y="557795"/>
            <a:ext cx="5616000" cy="396000"/>
          </a:xfrm>
          <a:prstGeom prst="rect">
            <a:avLst/>
          </a:prstGeom>
          <a:noFill/>
          <a:ln>
            <a:noFill/>
          </a:ln>
        </p:spPr>
        <p:txBody>
          <a:bodyPr anchorCtr="0" anchor="b" bIns="0" lIns="0" spcFirstLastPara="1" rIns="0" wrap="square" tIns="0">
            <a:noAutofit/>
          </a:bodyPr>
          <a:lstStyle>
            <a:lvl1pPr indent="-228600" lvl="0" marL="4572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1pPr>
            <a:lvl2pPr indent="-228600" lvl="1" marL="9144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2pPr>
            <a:lvl3pPr indent="-228600" lvl="2" marL="13716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3pPr>
            <a:lvl4pPr indent="-228600" lvl="3" marL="18288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4pPr>
            <a:lvl5pPr indent="-228600" lvl="4" marL="2286000" marR="0" rtl="0" algn="l">
              <a:spcBef>
                <a:spcPts val="520"/>
              </a:spcBef>
              <a:spcAft>
                <a:spcPts val="0"/>
              </a:spcAft>
              <a:buClr>
                <a:schemeClr val="accent2"/>
              </a:buClr>
              <a:buSzPts val="2600"/>
              <a:buFont typeface="Arial"/>
              <a:buNone/>
              <a:defRPr b="1" i="0" sz="2600" u="none" cap="none" strike="noStrike">
                <a:solidFill>
                  <a:schemeClr val="accen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pic>
        <p:nvPicPr>
          <p:cNvPr id="21" name="Google Shape;21;p16"/>
          <p:cNvPicPr preferRelativeResize="0"/>
          <p:nvPr/>
        </p:nvPicPr>
        <p:blipFill rotWithShape="1">
          <a:blip r:embed="rId2">
            <a:alphaModFix/>
          </a:blip>
          <a:srcRect b="7714" l="0" r="0" t="0"/>
          <a:stretch/>
        </p:blipFill>
        <p:spPr>
          <a:xfrm>
            <a:off x="7524328" y="411510"/>
            <a:ext cx="1223672" cy="53600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off Slide - Style Two">
  <p:cSld name="Sign-off Slide - Style Two">
    <p:bg>
      <p:bgPr>
        <a:solidFill>
          <a:schemeClr val="accent3"/>
        </a:solidFill>
      </p:bgPr>
    </p:bg>
    <p:spTree>
      <p:nvGrpSpPr>
        <p:cNvPr id="141" name="Shape 141"/>
        <p:cNvGrpSpPr/>
        <p:nvPr/>
      </p:nvGrpSpPr>
      <p:grpSpPr>
        <a:xfrm>
          <a:off x="0" y="0"/>
          <a:ext cx="0" cy="0"/>
          <a:chOff x="0" y="0"/>
          <a:chExt cx="0" cy="0"/>
        </a:xfrm>
      </p:grpSpPr>
      <p:pic>
        <p:nvPicPr>
          <p:cNvPr id="142" name="Google Shape;142;p34"/>
          <p:cNvPicPr preferRelativeResize="0"/>
          <p:nvPr/>
        </p:nvPicPr>
        <p:blipFill rotWithShape="1">
          <a:blip r:embed="rId2">
            <a:alphaModFix/>
          </a:blip>
          <a:srcRect b="0" l="0" r="0" t="0"/>
          <a:stretch/>
        </p:blipFill>
        <p:spPr>
          <a:xfrm>
            <a:off x="6736415" y="3687078"/>
            <a:ext cx="2039232" cy="1132907"/>
          </a:xfrm>
          <a:prstGeom prst="rect">
            <a:avLst/>
          </a:prstGeom>
          <a:noFill/>
          <a:ln>
            <a:noFill/>
          </a:ln>
        </p:spPr>
      </p:pic>
      <p:sp>
        <p:nvSpPr>
          <p:cNvPr id="143" name="Google Shape;143;p34"/>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44" name="Google Shape;144;p34"/>
          <p:cNvSpPr txBox="1"/>
          <p:nvPr/>
        </p:nvSpPr>
        <p:spPr>
          <a:xfrm>
            <a:off x="809953" y="639637"/>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lang="en-GB" sz="1648">
                <a:solidFill>
                  <a:schemeClr val="dk2"/>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sz="1648">
              <a:solidFill>
                <a:schemeClr val="dk2"/>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dk2"/>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sz="1648">
              <a:solidFill>
                <a:schemeClr val="dk2"/>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dk2"/>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sz="1648">
              <a:solidFill>
                <a:schemeClr val="dk2"/>
              </a:solidFill>
              <a:latin typeface="Arial"/>
              <a:ea typeface="Arial"/>
              <a:cs typeface="Arial"/>
              <a:sym typeface="Arial"/>
            </a:endParaRPr>
          </a:p>
        </p:txBody>
      </p:sp>
      <p:sp>
        <p:nvSpPr>
          <p:cNvPr id="145" name="Google Shape;145;p34"/>
          <p:cNvSpPr txBox="1"/>
          <p:nvPr/>
        </p:nvSpPr>
        <p:spPr>
          <a:xfrm>
            <a:off x="809953"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lang="en-GB" sz="1648">
                <a:solidFill>
                  <a:schemeClr val="accent4"/>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sz="1648">
              <a:solidFill>
                <a:schemeClr val="accent4"/>
              </a:solidFill>
              <a:latin typeface="Arial"/>
              <a:ea typeface="Arial"/>
              <a:cs typeface="Arial"/>
              <a:sym typeface="Arial"/>
            </a:endParaRPr>
          </a:p>
        </p:txBody>
      </p:sp>
      <p:sp>
        <p:nvSpPr>
          <p:cNvPr id="146" name="Google Shape;146;p34"/>
          <p:cNvSpPr txBox="1"/>
          <p:nvPr/>
        </p:nvSpPr>
        <p:spPr>
          <a:xfrm>
            <a:off x="792000" y="4410550"/>
            <a:ext cx="5118046"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a:solidFill>
                  <a:schemeClr val="accent4"/>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lang="en-GB" sz="800">
                <a:solidFill>
                  <a:schemeClr val="accent4"/>
                </a:solidFill>
                <a:latin typeface="Arial"/>
                <a:ea typeface="Arial"/>
                <a:cs typeface="Arial"/>
                <a:sym typeface="Arial"/>
              </a:rPr>
              <a:t>VAT Registration No. 416740656.</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off Slide - Style Three">
  <p:cSld name="Sign-off Slide - Style Three">
    <p:bg>
      <p:bgPr>
        <a:solidFill>
          <a:schemeClr val="accent2"/>
        </a:solidFill>
      </p:bgPr>
    </p:bg>
    <p:spTree>
      <p:nvGrpSpPr>
        <p:cNvPr id="147" name="Shape 147"/>
        <p:cNvGrpSpPr/>
        <p:nvPr/>
      </p:nvGrpSpPr>
      <p:grpSpPr>
        <a:xfrm>
          <a:off x="0" y="0"/>
          <a:ext cx="0" cy="0"/>
          <a:chOff x="0" y="0"/>
          <a:chExt cx="0" cy="0"/>
        </a:xfrm>
      </p:grpSpPr>
      <p:sp>
        <p:nvSpPr>
          <p:cNvPr id="148" name="Google Shape;148;p35"/>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149" name="Google Shape;149;p35"/>
          <p:cNvSpPr txBox="1"/>
          <p:nvPr/>
        </p:nvSpPr>
        <p:spPr>
          <a:xfrm>
            <a:off x="809953" y="639637"/>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lang="en-GB" sz="1648">
                <a:solidFill>
                  <a:schemeClr val="lt1"/>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sz="1648">
              <a:solidFill>
                <a:schemeClr val="lt1"/>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lt1"/>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sz="1648">
              <a:solidFill>
                <a:schemeClr val="lt1"/>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lt1"/>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sz="1648">
              <a:solidFill>
                <a:schemeClr val="lt1"/>
              </a:solidFill>
              <a:latin typeface="Arial"/>
              <a:ea typeface="Arial"/>
              <a:cs typeface="Arial"/>
              <a:sym typeface="Arial"/>
            </a:endParaRPr>
          </a:p>
        </p:txBody>
      </p:sp>
      <p:sp>
        <p:nvSpPr>
          <p:cNvPr id="150" name="Google Shape;150;p35"/>
          <p:cNvSpPr txBox="1"/>
          <p:nvPr/>
        </p:nvSpPr>
        <p:spPr>
          <a:xfrm>
            <a:off x="809953"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lang="en-GB" sz="1648">
                <a:solidFill>
                  <a:schemeClr val="lt1"/>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sz="1648">
              <a:solidFill>
                <a:schemeClr val="lt1"/>
              </a:solidFill>
              <a:latin typeface="Arial"/>
              <a:ea typeface="Arial"/>
              <a:cs typeface="Arial"/>
              <a:sym typeface="Arial"/>
            </a:endParaRPr>
          </a:p>
        </p:txBody>
      </p:sp>
      <p:sp>
        <p:nvSpPr>
          <p:cNvPr id="151" name="Google Shape;151;p35"/>
          <p:cNvSpPr txBox="1"/>
          <p:nvPr/>
        </p:nvSpPr>
        <p:spPr>
          <a:xfrm>
            <a:off x="792000" y="4410550"/>
            <a:ext cx="5118046"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a:solidFill>
                  <a:schemeClr val="lt1"/>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lang="en-GB" sz="800">
                <a:solidFill>
                  <a:schemeClr val="lt1"/>
                </a:solidFill>
                <a:latin typeface="Arial"/>
                <a:ea typeface="Arial"/>
                <a:cs typeface="Arial"/>
                <a:sym typeface="Arial"/>
              </a:rPr>
              <a:t>VAT Registration No. 416740656.</a:t>
            </a:r>
            <a:endParaRPr/>
          </a:p>
        </p:txBody>
      </p:sp>
      <p:pic>
        <p:nvPicPr>
          <p:cNvPr id="152" name="Google Shape;152;p35"/>
          <p:cNvPicPr preferRelativeResize="0"/>
          <p:nvPr/>
        </p:nvPicPr>
        <p:blipFill rotWithShape="1">
          <a:blip r:embed="rId2">
            <a:alphaModFix/>
          </a:blip>
          <a:srcRect b="0" l="0" r="0" t="0"/>
          <a:stretch/>
        </p:blipFill>
        <p:spPr>
          <a:xfrm>
            <a:off x="6804248" y="3797932"/>
            <a:ext cx="1871999" cy="88854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gn-off Slide - Style Three">
  <p:cSld name="1_Sign-off Slide - Style Three">
    <p:bg>
      <p:bgPr>
        <a:solidFill>
          <a:schemeClr val="lt2"/>
        </a:solidFill>
      </p:bgPr>
    </p:bg>
    <p:spTree>
      <p:nvGrpSpPr>
        <p:cNvPr id="22" name="Shape 22"/>
        <p:cNvGrpSpPr/>
        <p:nvPr/>
      </p:nvGrpSpPr>
      <p:grpSpPr>
        <a:xfrm>
          <a:off x="0" y="0"/>
          <a:ext cx="0" cy="0"/>
          <a:chOff x="0" y="0"/>
          <a:chExt cx="0" cy="0"/>
        </a:xfrm>
      </p:grpSpPr>
      <p:sp>
        <p:nvSpPr>
          <p:cNvPr id="23" name="Google Shape;23;p17"/>
          <p:cNvSpPr/>
          <p:nvPr/>
        </p:nvSpPr>
        <p:spPr>
          <a:xfrm>
            <a:off x="-108520" y="-38250"/>
            <a:ext cx="468000" cy="522000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24" name="Google Shape;24;p17"/>
          <p:cNvSpPr txBox="1"/>
          <p:nvPr/>
        </p:nvSpPr>
        <p:spPr>
          <a:xfrm>
            <a:off x="809953" y="639637"/>
            <a:ext cx="4098047" cy="2868961"/>
          </a:xfrm>
          <a:prstGeom prst="rect">
            <a:avLst/>
          </a:prstGeom>
          <a:noFill/>
          <a:ln>
            <a:noFill/>
          </a:ln>
        </p:spPr>
        <p:txBody>
          <a:bodyPr anchorCtr="0" anchor="t" bIns="0" lIns="0" spcFirstLastPara="1" rIns="0" wrap="square" tIns="0">
            <a:noAutofit/>
          </a:bodyPr>
          <a:lstStyle/>
          <a:p>
            <a:pPr indent="0" lvl="0" marL="0" marR="0" rtl="0" algn="l">
              <a:lnSpc>
                <a:spcPct val="127427"/>
              </a:lnSpc>
              <a:spcBef>
                <a:spcPts val="0"/>
              </a:spcBef>
              <a:spcAft>
                <a:spcPts val="0"/>
              </a:spcAft>
              <a:buNone/>
            </a:pPr>
            <a:r>
              <a:rPr lang="en-GB" sz="1648">
                <a:solidFill>
                  <a:schemeClr val="dk1"/>
                </a:solidFill>
                <a:latin typeface="Arial"/>
                <a:ea typeface="Arial"/>
                <a:cs typeface="Arial"/>
                <a:sym typeface="Arial"/>
              </a:rPr>
              <a:t>Sustrans is the charity making it easier for people to walk and cycle.</a:t>
            </a:r>
            <a:endParaRPr/>
          </a:p>
          <a:p>
            <a:pPr indent="0" lvl="0" marL="0" marR="0" rtl="0" algn="l">
              <a:lnSpc>
                <a:spcPct val="127427"/>
              </a:lnSpc>
              <a:spcBef>
                <a:spcPts val="0"/>
              </a:spcBef>
              <a:spcAft>
                <a:spcPts val="0"/>
              </a:spcAft>
              <a:buNone/>
            </a:pPr>
            <a:r>
              <a:t/>
            </a:r>
            <a:endParaRPr sz="1648">
              <a:solidFill>
                <a:schemeClr val="dk1"/>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dk1"/>
                </a:solidFill>
                <a:latin typeface="Arial"/>
                <a:ea typeface="Arial"/>
                <a:cs typeface="Arial"/>
                <a:sym typeface="Arial"/>
              </a:rPr>
              <a:t>We connect people and places, create liveable neighbourhoods, transform the school run and deliver a happier, healthier commute.</a:t>
            </a:r>
            <a:endParaRPr/>
          </a:p>
          <a:p>
            <a:pPr indent="0" lvl="0" marL="0" marR="0" rtl="0" algn="l">
              <a:lnSpc>
                <a:spcPct val="127427"/>
              </a:lnSpc>
              <a:spcBef>
                <a:spcPts val="0"/>
              </a:spcBef>
              <a:spcAft>
                <a:spcPts val="0"/>
              </a:spcAft>
              <a:buNone/>
            </a:pPr>
            <a:r>
              <a:t/>
            </a:r>
            <a:endParaRPr sz="1648">
              <a:solidFill>
                <a:schemeClr val="dk1"/>
              </a:solidFill>
              <a:latin typeface="Arial"/>
              <a:ea typeface="Arial"/>
              <a:cs typeface="Arial"/>
              <a:sym typeface="Arial"/>
            </a:endParaRPr>
          </a:p>
          <a:p>
            <a:pPr indent="0" lvl="0" marL="0" marR="0" rtl="0" algn="l">
              <a:lnSpc>
                <a:spcPct val="127427"/>
              </a:lnSpc>
              <a:spcBef>
                <a:spcPts val="0"/>
              </a:spcBef>
              <a:spcAft>
                <a:spcPts val="0"/>
              </a:spcAft>
              <a:buNone/>
            </a:pPr>
            <a:r>
              <a:rPr lang="en-GB" sz="1648">
                <a:solidFill>
                  <a:schemeClr val="dk1"/>
                </a:solidFill>
                <a:latin typeface="Arial"/>
                <a:ea typeface="Arial"/>
                <a:cs typeface="Arial"/>
                <a:sym typeface="Arial"/>
              </a:rPr>
              <a:t>Join us on our journey.</a:t>
            </a:r>
            <a:endParaRPr/>
          </a:p>
          <a:p>
            <a:pPr indent="0" lvl="0" marL="0" marR="0" rtl="0" algn="l">
              <a:lnSpc>
                <a:spcPct val="127427"/>
              </a:lnSpc>
              <a:spcBef>
                <a:spcPts val="0"/>
              </a:spcBef>
              <a:spcAft>
                <a:spcPts val="0"/>
              </a:spcAft>
              <a:buNone/>
            </a:pPr>
            <a:r>
              <a:t/>
            </a:r>
            <a:endParaRPr sz="1648">
              <a:solidFill>
                <a:schemeClr val="dk1"/>
              </a:solidFill>
              <a:latin typeface="Arial"/>
              <a:ea typeface="Arial"/>
              <a:cs typeface="Arial"/>
              <a:sym typeface="Arial"/>
            </a:endParaRPr>
          </a:p>
        </p:txBody>
      </p:sp>
      <p:sp>
        <p:nvSpPr>
          <p:cNvPr id="25" name="Google Shape;25;p17"/>
          <p:cNvSpPr txBox="1"/>
          <p:nvPr/>
        </p:nvSpPr>
        <p:spPr>
          <a:xfrm>
            <a:off x="809953" y="3993158"/>
            <a:ext cx="5118047" cy="513238"/>
          </a:xfrm>
          <a:prstGeom prst="rect">
            <a:avLst/>
          </a:prstGeom>
          <a:noFill/>
          <a:ln>
            <a:noFill/>
          </a:ln>
        </p:spPr>
        <p:txBody>
          <a:bodyPr anchorCtr="0" anchor="t" bIns="0" lIns="0" spcFirstLastPara="1" rIns="0" wrap="square" tIns="0">
            <a:noAutofit/>
          </a:bodyPr>
          <a:lstStyle/>
          <a:p>
            <a:pPr indent="0" lvl="0" marL="0" marR="0" rtl="0" algn="l">
              <a:lnSpc>
                <a:spcPct val="125060"/>
              </a:lnSpc>
              <a:spcBef>
                <a:spcPts val="0"/>
              </a:spcBef>
              <a:spcAft>
                <a:spcPts val="0"/>
              </a:spcAft>
              <a:buNone/>
            </a:pPr>
            <a:r>
              <a:rPr b="1" lang="en-GB" sz="1648">
                <a:solidFill>
                  <a:schemeClr val="dk1"/>
                </a:solidFill>
                <a:latin typeface="Arial"/>
                <a:ea typeface="Arial"/>
                <a:cs typeface="Arial"/>
                <a:sym typeface="Arial"/>
              </a:rPr>
              <a:t>www.sustrans.org.uk</a:t>
            </a:r>
            <a:endParaRPr/>
          </a:p>
          <a:p>
            <a:pPr indent="0" lvl="0" marL="0" marR="0" rtl="0" algn="l">
              <a:lnSpc>
                <a:spcPct val="125060"/>
              </a:lnSpc>
              <a:spcBef>
                <a:spcPts val="0"/>
              </a:spcBef>
              <a:spcAft>
                <a:spcPts val="0"/>
              </a:spcAft>
              <a:buNone/>
            </a:pPr>
            <a:r>
              <a:t/>
            </a:r>
            <a:endParaRPr b="1" sz="1648">
              <a:solidFill>
                <a:schemeClr val="dk1"/>
              </a:solidFill>
              <a:latin typeface="Arial"/>
              <a:ea typeface="Arial"/>
              <a:cs typeface="Arial"/>
              <a:sym typeface="Arial"/>
            </a:endParaRPr>
          </a:p>
        </p:txBody>
      </p:sp>
      <p:sp>
        <p:nvSpPr>
          <p:cNvPr id="26" name="Google Shape;26;p17"/>
          <p:cNvSpPr txBox="1"/>
          <p:nvPr/>
        </p:nvSpPr>
        <p:spPr>
          <a:xfrm>
            <a:off x="792000" y="4410550"/>
            <a:ext cx="5118046" cy="2759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GB" sz="800">
                <a:solidFill>
                  <a:schemeClr val="dk1"/>
                </a:solidFill>
                <a:latin typeface="Arial"/>
                <a:ea typeface="Arial"/>
                <a:cs typeface="Arial"/>
                <a:sym typeface="Arial"/>
              </a:rPr>
              <a:t>Registered Charity No. 326550 (England and Wales) SC039263 (Scotland)</a:t>
            </a:r>
            <a:endParaRPr/>
          </a:p>
          <a:p>
            <a:pPr indent="0" lvl="0" marL="0" marR="0" rtl="0" algn="l">
              <a:lnSpc>
                <a:spcPct val="150000"/>
              </a:lnSpc>
              <a:spcBef>
                <a:spcPts val="0"/>
              </a:spcBef>
              <a:spcAft>
                <a:spcPts val="0"/>
              </a:spcAft>
              <a:buNone/>
            </a:pPr>
            <a:r>
              <a:rPr lang="en-GB" sz="800">
                <a:solidFill>
                  <a:schemeClr val="dk1"/>
                </a:solidFill>
                <a:latin typeface="Arial"/>
                <a:ea typeface="Arial"/>
                <a:cs typeface="Arial"/>
                <a:sym typeface="Arial"/>
              </a:rPr>
              <a:t>VAT Registration No. 416740656.</a:t>
            </a:r>
            <a:endParaRPr/>
          </a:p>
        </p:txBody>
      </p:sp>
      <p:pic>
        <p:nvPicPr>
          <p:cNvPr id="27" name="Google Shape;27;p17"/>
          <p:cNvPicPr preferRelativeResize="0"/>
          <p:nvPr/>
        </p:nvPicPr>
        <p:blipFill rotWithShape="1">
          <a:blip r:embed="rId2">
            <a:alphaModFix/>
          </a:blip>
          <a:srcRect b="0" l="0" r="0" t="0"/>
          <a:stretch/>
        </p:blipFill>
        <p:spPr>
          <a:xfrm>
            <a:off x="6804248" y="3797932"/>
            <a:ext cx="1871999" cy="88854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itle Slide - Style One">
  <p:cSld name="Photo Title Slide - Style One">
    <p:bg>
      <p:bgPr>
        <a:solidFill>
          <a:schemeClr val="dk1"/>
        </a:solidFill>
      </p:bgPr>
    </p:bg>
    <p:spTree>
      <p:nvGrpSpPr>
        <p:cNvPr id="28" name="Shape 28"/>
        <p:cNvGrpSpPr/>
        <p:nvPr/>
      </p:nvGrpSpPr>
      <p:grpSpPr>
        <a:xfrm>
          <a:off x="0" y="0"/>
          <a:ext cx="0" cy="0"/>
          <a:chOff x="0" y="0"/>
          <a:chExt cx="0" cy="0"/>
        </a:xfrm>
      </p:grpSpPr>
      <p:sp>
        <p:nvSpPr>
          <p:cNvPr id="29" name="Google Shape;29;p18"/>
          <p:cNvSpPr/>
          <p:nvPr>
            <p:ph idx="2" type="pic"/>
          </p:nvPr>
        </p:nvSpPr>
        <p:spPr>
          <a:xfrm>
            <a:off x="4824512" y="-38250"/>
            <a:ext cx="4392000" cy="5220000"/>
          </a:xfrm>
          <a:prstGeom prst="rect">
            <a:avLst/>
          </a:prstGeom>
          <a:noFill/>
          <a:ln>
            <a:noFill/>
          </a:ln>
        </p:spPr>
      </p:sp>
      <p:sp>
        <p:nvSpPr>
          <p:cNvPr id="30" name="Google Shape;30;p18"/>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31" name="Google Shape;31;p18"/>
          <p:cNvPicPr preferRelativeResize="0"/>
          <p:nvPr/>
        </p:nvPicPr>
        <p:blipFill rotWithShape="1">
          <a:blip r:embed="rId2">
            <a:alphaModFix/>
          </a:blip>
          <a:srcRect b="0" l="0" r="0" t="0"/>
          <a:stretch/>
        </p:blipFill>
        <p:spPr>
          <a:xfrm>
            <a:off x="803580" y="4043069"/>
            <a:ext cx="1461600" cy="693749"/>
          </a:xfrm>
          <a:prstGeom prst="rect">
            <a:avLst/>
          </a:prstGeom>
          <a:noFill/>
          <a:ln>
            <a:noFill/>
          </a:ln>
        </p:spPr>
      </p:pic>
      <p:sp>
        <p:nvSpPr>
          <p:cNvPr id="32" name="Google Shape;32;p18"/>
          <p:cNvSpPr txBox="1"/>
          <p:nvPr>
            <p:ph idx="1" type="body"/>
          </p:nvPr>
        </p:nvSpPr>
        <p:spPr>
          <a:xfrm>
            <a:off x="803580" y="832648"/>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33" name="Google Shape;33;p18"/>
          <p:cNvSpPr txBox="1"/>
          <p:nvPr>
            <p:ph idx="3" type="body"/>
          </p:nvPr>
        </p:nvSpPr>
        <p:spPr>
          <a:xfrm>
            <a:off x="803275"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itle Slide - Style Two">
  <p:cSld name="Photo Title Slide - Style Two">
    <p:bg>
      <p:bgPr>
        <a:solidFill>
          <a:schemeClr val="accent3"/>
        </a:solidFill>
      </p:bgPr>
    </p:bg>
    <p:spTree>
      <p:nvGrpSpPr>
        <p:cNvPr id="34" name="Shape 34"/>
        <p:cNvGrpSpPr/>
        <p:nvPr/>
      </p:nvGrpSpPr>
      <p:grpSpPr>
        <a:xfrm>
          <a:off x="0" y="0"/>
          <a:ext cx="0" cy="0"/>
          <a:chOff x="0" y="0"/>
          <a:chExt cx="0" cy="0"/>
        </a:xfrm>
      </p:grpSpPr>
      <p:pic>
        <p:nvPicPr>
          <p:cNvPr id="35" name="Google Shape;35;p19"/>
          <p:cNvPicPr preferRelativeResize="0"/>
          <p:nvPr/>
        </p:nvPicPr>
        <p:blipFill rotWithShape="1">
          <a:blip r:embed="rId2">
            <a:alphaModFix/>
          </a:blip>
          <a:srcRect b="0" l="0" r="0" t="0"/>
          <a:stretch/>
        </p:blipFill>
        <p:spPr>
          <a:xfrm>
            <a:off x="752376" y="3939902"/>
            <a:ext cx="1606704" cy="892613"/>
          </a:xfrm>
          <a:prstGeom prst="rect">
            <a:avLst/>
          </a:prstGeom>
          <a:noFill/>
          <a:ln>
            <a:noFill/>
          </a:ln>
        </p:spPr>
      </p:pic>
      <p:sp>
        <p:nvSpPr>
          <p:cNvPr id="36" name="Google Shape;36;p19"/>
          <p:cNvSpPr/>
          <p:nvPr>
            <p:ph idx="2" type="pic"/>
          </p:nvPr>
        </p:nvSpPr>
        <p:spPr>
          <a:xfrm>
            <a:off x="4824512" y="-38250"/>
            <a:ext cx="4392000" cy="5220000"/>
          </a:xfrm>
          <a:prstGeom prst="rect">
            <a:avLst/>
          </a:prstGeom>
          <a:noFill/>
          <a:ln>
            <a:noFill/>
          </a:ln>
        </p:spPr>
      </p:sp>
      <p:sp>
        <p:nvSpPr>
          <p:cNvPr id="37" name="Google Shape;37;p19"/>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sp>
        <p:nvSpPr>
          <p:cNvPr id="38" name="Google Shape;38;p19"/>
          <p:cNvSpPr txBox="1"/>
          <p:nvPr>
            <p:ph idx="1" type="body"/>
          </p:nvPr>
        </p:nvSpPr>
        <p:spPr>
          <a:xfrm>
            <a:off x="803580" y="832648"/>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39" name="Google Shape;39;p19"/>
          <p:cNvSpPr txBox="1"/>
          <p:nvPr>
            <p:ph idx="3" type="body"/>
          </p:nvPr>
        </p:nvSpPr>
        <p:spPr>
          <a:xfrm>
            <a:off x="803275"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4"/>
              </a:buClr>
              <a:buSzPts val="1400"/>
              <a:buFont typeface="Arial"/>
              <a:buNone/>
              <a:defRPr b="1" i="0" sz="1400" u="none" cap="none" strike="noStrike">
                <a:solidFill>
                  <a:schemeClr val="accent4"/>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itle Slide - Style Three">
  <p:cSld name="Photo Title Slide - Style Three">
    <p:bg>
      <p:bgPr>
        <a:solidFill>
          <a:schemeClr val="dk2"/>
        </a:solidFill>
      </p:bgPr>
    </p:bg>
    <p:spTree>
      <p:nvGrpSpPr>
        <p:cNvPr id="40" name="Shape 40"/>
        <p:cNvGrpSpPr/>
        <p:nvPr/>
      </p:nvGrpSpPr>
      <p:grpSpPr>
        <a:xfrm>
          <a:off x="0" y="0"/>
          <a:ext cx="0" cy="0"/>
          <a:chOff x="0" y="0"/>
          <a:chExt cx="0" cy="0"/>
        </a:xfrm>
      </p:grpSpPr>
      <p:sp>
        <p:nvSpPr>
          <p:cNvPr id="41" name="Google Shape;41;p20"/>
          <p:cNvSpPr/>
          <p:nvPr>
            <p:ph idx="2" type="pic"/>
          </p:nvPr>
        </p:nvSpPr>
        <p:spPr>
          <a:xfrm>
            <a:off x="4824512" y="-38250"/>
            <a:ext cx="4392000" cy="5220000"/>
          </a:xfrm>
          <a:prstGeom prst="rect">
            <a:avLst/>
          </a:prstGeom>
          <a:noFill/>
          <a:ln>
            <a:noFill/>
          </a:ln>
        </p:spPr>
      </p:sp>
      <p:sp>
        <p:nvSpPr>
          <p:cNvPr id="42" name="Google Shape;42;p20"/>
          <p:cNvSpPr/>
          <p:nvPr/>
        </p:nvSpPr>
        <p:spPr>
          <a:xfrm>
            <a:off x="-108520" y="-38250"/>
            <a:ext cx="468000" cy="5220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43" name="Google Shape;43;p20"/>
          <p:cNvPicPr preferRelativeResize="0"/>
          <p:nvPr/>
        </p:nvPicPr>
        <p:blipFill rotWithShape="1">
          <a:blip r:embed="rId2">
            <a:alphaModFix/>
          </a:blip>
          <a:srcRect b="0" l="0" r="0" t="0"/>
          <a:stretch/>
        </p:blipFill>
        <p:spPr>
          <a:xfrm>
            <a:off x="803581" y="4043069"/>
            <a:ext cx="1461598" cy="693748"/>
          </a:xfrm>
          <a:prstGeom prst="rect">
            <a:avLst/>
          </a:prstGeom>
          <a:noFill/>
          <a:ln>
            <a:noFill/>
          </a:ln>
        </p:spPr>
      </p:pic>
      <p:sp>
        <p:nvSpPr>
          <p:cNvPr id="44" name="Google Shape;44;p20"/>
          <p:cNvSpPr txBox="1"/>
          <p:nvPr>
            <p:ph idx="1" type="body"/>
          </p:nvPr>
        </p:nvSpPr>
        <p:spPr>
          <a:xfrm>
            <a:off x="803671" y="843558"/>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1"/>
              </a:buClr>
              <a:buSzPts val="3500"/>
              <a:buFont typeface="Arial"/>
              <a:buNone/>
              <a:defRPr b="1" i="0" sz="3500" u="none" cap="none" strike="noStrike">
                <a:solidFill>
                  <a:schemeClr val="dk1"/>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45" name="Google Shape;45;p20"/>
          <p:cNvSpPr txBox="1"/>
          <p:nvPr>
            <p:ph idx="3" type="body"/>
          </p:nvPr>
        </p:nvSpPr>
        <p:spPr>
          <a:xfrm>
            <a:off x="803275"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Title Slide - Style Three">
  <p:cSld name="1_Photo Title Slide - Style Three">
    <p:bg>
      <p:bgPr>
        <a:solidFill>
          <a:schemeClr val="lt2"/>
        </a:solidFill>
      </p:bgPr>
    </p:bg>
    <p:spTree>
      <p:nvGrpSpPr>
        <p:cNvPr id="46" name="Shape 46"/>
        <p:cNvGrpSpPr/>
        <p:nvPr/>
      </p:nvGrpSpPr>
      <p:grpSpPr>
        <a:xfrm>
          <a:off x="0" y="0"/>
          <a:ext cx="0" cy="0"/>
          <a:chOff x="0" y="0"/>
          <a:chExt cx="0" cy="0"/>
        </a:xfrm>
      </p:grpSpPr>
      <p:sp>
        <p:nvSpPr>
          <p:cNvPr id="47" name="Google Shape;47;p21"/>
          <p:cNvSpPr/>
          <p:nvPr>
            <p:ph idx="2" type="pic"/>
          </p:nvPr>
        </p:nvSpPr>
        <p:spPr>
          <a:xfrm>
            <a:off x="4824512" y="-38250"/>
            <a:ext cx="4392000" cy="5220000"/>
          </a:xfrm>
          <a:prstGeom prst="rect">
            <a:avLst/>
          </a:prstGeom>
          <a:noFill/>
          <a:ln>
            <a:noFill/>
          </a:ln>
        </p:spPr>
      </p:sp>
      <p:sp>
        <p:nvSpPr>
          <p:cNvPr id="48" name="Google Shape;48;p21"/>
          <p:cNvSpPr/>
          <p:nvPr/>
        </p:nvSpPr>
        <p:spPr>
          <a:xfrm>
            <a:off x="-108520" y="-38250"/>
            <a:ext cx="468000" cy="5220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49" name="Google Shape;49;p21"/>
          <p:cNvPicPr preferRelativeResize="0"/>
          <p:nvPr/>
        </p:nvPicPr>
        <p:blipFill rotWithShape="1">
          <a:blip r:embed="rId2">
            <a:alphaModFix/>
          </a:blip>
          <a:srcRect b="0" l="0" r="0" t="0"/>
          <a:stretch/>
        </p:blipFill>
        <p:spPr>
          <a:xfrm>
            <a:off x="803581" y="4043069"/>
            <a:ext cx="1461598" cy="693748"/>
          </a:xfrm>
          <a:prstGeom prst="rect">
            <a:avLst/>
          </a:prstGeom>
          <a:noFill/>
          <a:ln>
            <a:noFill/>
          </a:ln>
        </p:spPr>
      </p:pic>
      <p:sp>
        <p:nvSpPr>
          <p:cNvPr id="50" name="Google Shape;50;p21"/>
          <p:cNvSpPr txBox="1"/>
          <p:nvPr>
            <p:ph idx="1" type="body"/>
          </p:nvPr>
        </p:nvSpPr>
        <p:spPr>
          <a:xfrm>
            <a:off x="803671" y="843558"/>
            <a:ext cx="3634979" cy="159508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1"/>
              </a:buClr>
              <a:buSzPts val="3500"/>
              <a:buFont typeface="Arial"/>
              <a:buNone/>
              <a:defRPr b="1" i="0" sz="3500" u="none" cap="none" strike="noStrike">
                <a:solidFill>
                  <a:schemeClr val="dk1"/>
                </a:solidFill>
                <a:latin typeface="Arial"/>
                <a:ea typeface="Arial"/>
                <a:cs typeface="Arial"/>
                <a:sym typeface="Arial"/>
              </a:defRPr>
            </a:lvl1pPr>
            <a:lvl2pPr indent="-228600" lvl="1" marL="9144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2pPr>
            <a:lvl3pPr indent="-228600" lvl="2" marL="13716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3pPr>
            <a:lvl4pPr indent="-228600" lvl="3" marL="18288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4pPr>
            <a:lvl5pPr indent="-228600" lvl="4" marL="2286000" marR="0" rtl="0" algn="l">
              <a:lnSpc>
                <a:spcPct val="111428"/>
              </a:lnSpc>
              <a:spcBef>
                <a:spcPts val="0"/>
              </a:spcBef>
              <a:spcAft>
                <a:spcPts val="0"/>
              </a:spcAft>
              <a:buClr>
                <a:schemeClr val="lt2"/>
              </a:buClr>
              <a:buSzPts val="3500"/>
              <a:buFont typeface="Arial"/>
              <a:buNone/>
              <a:defRPr b="1" i="0" sz="35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
        <p:nvSpPr>
          <p:cNvPr id="51" name="Google Shape;51;p21"/>
          <p:cNvSpPr txBox="1"/>
          <p:nvPr>
            <p:ph idx="3" type="body"/>
          </p:nvPr>
        </p:nvSpPr>
        <p:spPr>
          <a:xfrm>
            <a:off x="803275" y="2571750"/>
            <a:ext cx="3635375" cy="7920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2pPr>
            <a:lvl3pPr indent="-228600" lvl="2" marL="13716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3pPr>
            <a:lvl4pPr indent="-228600" lvl="3" marL="18288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4pPr>
            <a:lvl5pPr indent="-228600" lvl="4" marL="2286000" marR="0" rtl="0" algn="l">
              <a:lnSpc>
                <a:spcPct val="142857"/>
              </a:lnSpc>
              <a:spcBef>
                <a:spcPts val="0"/>
              </a:spcBef>
              <a:spcAft>
                <a:spcPts val="0"/>
              </a:spcAft>
              <a:buClr>
                <a:schemeClr val="lt2"/>
              </a:buClr>
              <a:buSzPts val="1400"/>
              <a:buFont typeface="Arial"/>
              <a:buNone/>
              <a:defRPr b="1" i="0" sz="1400" u="none" cap="none" strike="noStrike">
                <a:solidFill>
                  <a:schemeClr val="lt2"/>
                </a:solidFill>
                <a:latin typeface="Arial"/>
                <a:ea typeface="Arial"/>
                <a:cs typeface="Arial"/>
                <a:sym typeface="Arial"/>
              </a:defRPr>
            </a:lvl5pPr>
            <a:lvl6pPr indent="-271779" lvl="5" marL="27432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6pPr>
            <a:lvl7pPr indent="-271779" lvl="6" marL="32004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7pPr>
            <a:lvl8pPr indent="-271779" lvl="7" marL="36576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8pPr>
            <a:lvl9pPr indent="-271779" lvl="8" marL="4114800" marR="0" rtl="0" algn="l">
              <a:spcBef>
                <a:spcPts val="136"/>
              </a:spcBef>
              <a:spcAft>
                <a:spcPts val="0"/>
              </a:spcAft>
              <a:buClr>
                <a:schemeClr val="dk1"/>
              </a:buClr>
              <a:buSzPts val="680"/>
              <a:buFont typeface="Arial"/>
              <a:buChar char="•"/>
              <a:defRPr b="0" i="0" sz="68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itle Slide - Style One">
  <p:cSld name="Text Title Slide - Style One">
    <p:bg>
      <p:bgPr>
        <a:solidFill>
          <a:schemeClr val="dk1"/>
        </a:solidFill>
      </p:bgPr>
    </p:bg>
    <p:spTree>
      <p:nvGrpSpPr>
        <p:cNvPr id="52" name="Shape 52"/>
        <p:cNvGrpSpPr/>
        <p:nvPr/>
      </p:nvGrpSpPr>
      <p:grpSpPr>
        <a:xfrm>
          <a:off x="0" y="0"/>
          <a:ext cx="0" cy="0"/>
          <a:chOff x="0" y="0"/>
          <a:chExt cx="0" cy="0"/>
        </a:xfrm>
      </p:grpSpPr>
      <p:sp>
        <p:nvSpPr>
          <p:cNvPr id="53" name="Google Shape;53;p22"/>
          <p:cNvSpPr/>
          <p:nvPr/>
        </p:nvSpPr>
        <p:spPr>
          <a:xfrm>
            <a:off x="-108520" y="-38250"/>
            <a:ext cx="468000" cy="5220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54" name="Google Shape;54;p22"/>
          <p:cNvPicPr preferRelativeResize="0"/>
          <p:nvPr/>
        </p:nvPicPr>
        <p:blipFill rotWithShape="1">
          <a:blip r:embed="rId2">
            <a:alphaModFix/>
          </a:blip>
          <a:srcRect b="0" l="0" r="0" t="0"/>
          <a:stretch/>
        </p:blipFill>
        <p:spPr>
          <a:xfrm>
            <a:off x="7236296" y="4043069"/>
            <a:ext cx="1461600" cy="693749"/>
          </a:xfrm>
          <a:prstGeom prst="rect">
            <a:avLst/>
          </a:prstGeom>
          <a:noFill/>
          <a:ln>
            <a:noFill/>
          </a:ln>
        </p:spPr>
      </p:pic>
      <p:sp>
        <p:nvSpPr>
          <p:cNvPr id="55" name="Google Shape;55;p22"/>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dk2"/>
              </a:buClr>
              <a:buSzPts val="4700"/>
              <a:buFont typeface="Arial"/>
              <a:buNone/>
              <a:defRPr b="1" i="0" sz="4700" u="none" cap="none" strike="noStrike">
                <a:solidFill>
                  <a:schemeClr val="dk2"/>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56" name="Google Shape;56;p22"/>
          <p:cNvSpPr txBox="1"/>
          <p:nvPr>
            <p:ph idx="2" type="body"/>
          </p:nvPr>
        </p:nvSpPr>
        <p:spPr>
          <a:xfrm>
            <a:off x="792000" y="2931789"/>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1"/>
              </a:buClr>
              <a:buSzPts val="1700"/>
              <a:buFont typeface="Arial"/>
              <a:buNone/>
              <a:defRPr b="1" i="0" sz="1700" u="none" cap="none" strike="noStrike">
                <a:solidFill>
                  <a:schemeClr val="lt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itle Slide - Style Two">
  <p:cSld name="Text Title Slide - Style Two">
    <p:bg>
      <p:bgPr>
        <a:solidFill>
          <a:schemeClr val="dk2"/>
        </a:solidFill>
      </p:bgPr>
    </p:bg>
    <p:spTree>
      <p:nvGrpSpPr>
        <p:cNvPr id="57" name="Shape 57"/>
        <p:cNvGrpSpPr/>
        <p:nvPr/>
      </p:nvGrpSpPr>
      <p:grpSpPr>
        <a:xfrm>
          <a:off x="0" y="0"/>
          <a:ext cx="0" cy="0"/>
          <a:chOff x="0" y="0"/>
          <a:chExt cx="0" cy="0"/>
        </a:xfrm>
      </p:grpSpPr>
      <p:sp>
        <p:nvSpPr>
          <p:cNvPr id="58" name="Google Shape;58;p23"/>
          <p:cNvSpPr/>
          <p:nvPr/>
        </p:nvSpPr>
        <p:spPr>
          <a:xfrm>
            <a:off x="-108520" y="-38250"/>
            <a:ext cx="468000" cy="522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27">
              <a:solidFill>
                <a:schemeClr val="lt1"/>
              </a:solidFill>
              <a:latin typeface="Arial"/>
              <a:ea typeface="Arial"/>
              <a:cs typeface="Arial"/>
              <a:sym typeface="Arial"/>
            </a:endParaRPr>
          </a:p>
        </p:txBody>
      </p:sp>
      <p:pic>
        <p:nvPicPr>
          <p:cNvPr id="59" name="Google Shape;59;p23"/>
          <p:cNvPicPr preferRelativeResize="0"/>
          <p:nvPr/>
        </p:nvPicPr>
        <p:blipFill rotWithShape="1">
          <a:blip r:embed="rId2">
            <a:alphaModFix/>
          </a:blip>
          <a:srcRect b="0" l="0" r="0" t="0"/>
          <a:stretch/>
        </p:blipFill>
        <p:spPr>
          <a:xfrm>
            <a:off x="7236296" y="4043069"/>
            <a:ext cx="1461600" cy="693748"/>
          </a:xfrm>
          <a:prstGeom prst="rect">
            <a:avLst/>
          </a:prstGeom>
          <a:noFill/>
          <a:ln>
            <a:noFill/>
          </a:ln>
        </p:spPr>
      </p:pic>
      <p:sp>
        <p:nvSpPr>
          <p:cNvPr id="60" name="Google Shape;60;p23"/>
          <p:cNvSpPr txBox="1"/>
          <p:nvPr>
            <p:ph idx="1" type="body"/>
          </p:nvPr>
        </p:nvSpPr>
        <p:spPr>
          <a:xfrm>
            <a:off x="792000" y="864000"/>
            <a:ext cx="5076000" cy="18720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6"/>
              </a:buClr>
              <a:buSzPts val="4700"/>
              <a:buFont typeface="Arial"/>
              <a:buNone/>
              <a:defRPr b="1" i="0" sz="4700" u="none" cap="none" strike="noStrike">
                <a:solidFill>
                  <a:schemeClr val="accent6"/>
                </a:solidFill>
                <a:latin typeface="Arial"/>
                <a:ea typeface="Arial"/>
                <a:cs typeface="Arial"/>
                <a:sym typeface="Arial"/>
              </a:defRPr>
            </a:lvl1pPr>
            <a:lvl2pPr indent="-228600" lvl="1" marL="9144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2pPr>
            <a:lvl3pPr indent="-228600" lvl="2" marL="13716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3pPr>
            <a:lvl4pPr indent="-228600" lvl="3" marL="18288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4pPr>
            <a:lvl5pPr indent="-228600" lvl="4" marL="2286000" marR="0" rtl="0" algn="l">
              <a:lnSpc>
                <a:spcPct val="111428"/>
              </a:lnSpc>
              <a:spcBef>
                <a:spcPts val="0"/>
              </a:spcBef>
              <a:spcAft>
                <a:spcPts val="0"/>
              </a:spcAft>
              <a:buClr>
                <a:schemeClr val="dk2"/>
              </a:buClr>
              <a:buSzPts val="3500"/>
              <a:buFont typeface="Arial"/>
              <a:buNone/>
              <a:defRPr b="1" i="0" sz="35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
        <p:nvSpPr>
          <p:cNvPr id="61" name="Google Shape;61;p23"/>
          <p:cNvSpPr txBox="1"/>
          <p:nvPr>
            <p:ph idx="2" type="body"/>
          </p:nvPr>
        </p:nvSpPr>
        <p:spPr>
          <a:xfrm>
            <a:off x="792000" y="2931789"/>
            <a:ext cx="5087275" cy="79208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indent="-228600" lvl="1" marL="9144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2pPr>
            <a:lvl3pPr indent="-228600" lvl="2" marL="13716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3pPr>
            <a:lvl4pPr indent="-228600" lvl="3" marL="18288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4pPr>
            <a:lvl5pPr indent="-228600" lvl="4" marL="2286000" marR="0" rtl="0" algn="l">
              <a:lnSpc>
                <a:spcPct val="142857"/>
              </a:lnSpc>
              <a:spcBef>
                <a:spcPts val="0"/>
              </a:spcBef>
              <a:spcAft>
                <a:spcPts val="0"/>
              </a:spcAft>
              <a:buClr>
                <a:schemeClr val="dk2"/>
              </a:buClr>
              <a:buSzPts val="1400"/>
              <a:buFont typeface="Arial"/>
              <a:buNone/>
              <a:defRPr b="1" i="0" sz="1400" u="none" cap="none" strike="noStrike">
                <a:solidFill>
                  <a:schemeClr val="dk2"/>
                </a:solidFill>
                <a:latin typeface="Arial"/>
                <a:ea typeface="Arial"/>
                <a:cs typeface="Arial"/>
                <a:sym typeface="Arial"/>
              </a:defRPr>
            </a:lvl5pPr>
            <a:lvl6pPr indent="-271779" lvl="5" marL="27432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6pPr>
            <a:lvl7pPr indent="-271779" lvl="6" marL="32004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7pPr>
            <a:lvl8pPr indent="-271779" lvl="7" marL="36576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8pPr>
            <a:lvl9pPr indent="-271779" lvl="8" marL="4114800" marR="0" rtl="0" algn="l">
              <a:spcBef>
                <a:spcPts val="136"/>
              </a:spcBef>
              <a:spcAft>
                <a:spcPts val="0"/>
              </a:spcAft>
              <a:buClr>
                <a:schemeClr val="lt1"/>
              </a:buClr>
              <a:buSzPts val="680"/>
              <a:buFont typeface="Arial"/>
              <a:buChar char="•"/>
              <a:defRPr b="0" i="0" sz="680" u="none" cap="none" strike="noStrike">
                <a:solidFill>
                  <a:schemeClr val="lt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1.png"/><Relationship Id="rId5" Type="http://schemas.openxmlformats.org/officeDocument/2006/relationships/image" Target="../media/image9.jpg"/><Relationship Id="rId6"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
          <p:cNvPicPr preferRelativeResize="0"/>
          <p:nvPr/>
        </p:nvPicPr>
        <p:blipFill rotWithShape="1">
          <a:blip r:embed="rId3">
            <a:alphaModFix/>
          </a:blip>
          <a:srcRect b="0" l="102" r="103" t="0"/>
          <a:stretch/>
        </p:blipFill>
        <p:spPr>
          <a:xfrm>
            <a:off x="4824512" y="-38250"/>
            <a:ext cx="4392000" cy="5220000"/>
          </a:xfrm>
          <a:prstGeom prst="rect">
            <a:avLst/>
          </a:prstGeom>
          <a:noFill/>
          <a:ln>
            <a:noFill/>
          </a:ln>
        </p:spPr>
      </p:pic>
      <p:sp>
        <p:nvSpPr>
          <p:cNvPr id="159" name="Google Shape;159;p1"/>
          <p:cNvSpPr txBox="1"/>
          <p:nvPr/>
        </p:nvSpPr>
        <p:spPr>
          <a:xfrm>
            <a:off x="684510" y="483518"/>
            <a:ext cx="3634979" cy="1595085"/>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chemeClr val="dk1"/>
              </a:buClr>
              <a:buSzPts val="3200"/>
              <a:buFont typeface="Arial"/>
              <a:buNone/>
            </a:pPr>
            <a:r>
              <a:rPr b="1" i="0" lang="en-GB" sz="3200" u="none" cap="none" strike="noStrike">
                <a:solidFill>
                  <a:schemeClr val="dk1"/>
                </a:solidFill>
                <a:latin typeface="Arial"/>
                <a:ea typeface="Arial"/>
                <a:cs typeface="Arial"/>
                <a:sym typeface="Arial"/>
              </a:rPr>
              <a:t>[SCHOOL NAME]</a:t>
            </a:r>
            <a:endParaRPr/>
          </a:p>
          <a:p>
            <a:pPr indent="0" lvl="0" marL="0" marR="0" rtl="0" algn="ctr">
              <a:lnSpc>
                <a:spcPct val="100000"/>
              </a:lnSpc>
              <a:spcBef>
                <a:spcPts val="0"/>
              </a:spcBef>
              <a:spcAft>
                <a:spcPts val="0"/>
              </a:spcAft>
              <a:buClr>
                <a:schemeClr val="dk1"/>
              </a:buClr>
              <a:buSzPts val="3600"/>
              <a:buFont typeface="Arial"/>
              <a:buNone/>
            </a:pPr>
            <a:r>
              <a:t/>
            </a:r>
            <a:endParaRPr b="1" i="0" sz="3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200"/>
              <a:buFont typeface="Arial"/>
              <a:buNone/>
            </a:pPr>
            <a:r>
              <a:rPr b="1" i="0" lang="en-GB" sz="3200" u="none" cap="none" strike="noStrike">
                <a:solidFill>
                  <a:schemeClr val="dk1"/>
                </a:solidFill>
                <a:latin typeface="Arial"/>
                <a:ea typeface="Arial"/>
                <a:cs typeface="Arial"/>
                <a:sym typeface="Arial"/>
              </a:rPr>
              <a:t>Is taking part in</a:t>
            </a:r>
            <a:endParaRPr/>
          </a:p>
        </p:txBody>
      </p:sp>
      <p:pic>
        <p:nvPicPr>
          <p:cNvPr descr="Text&#10;&#10;Description automatically generated" id="160" name="Google Shape;160;p1"/>
          <p:cNvPicPr preferRelativeResize="0"/>
          <p:nvPr/>
        </p:nvPicPr>
        <p:blipFill rotWithShape="1">
          <a:blip r:embed="rId4">
            <a:alphaModFix/>
          </a:blip>
          <a:srcRect b="0" l="0" r="0" t="0"/>
          <a:stretch/>
        </p:blipFill>
        <p:spPr>
          <a:xfrm>
            <a:off x="-314462" y="2232345"/>
            <a:ext cx="5632921" cy="2750333"/>
          </a:xfrm>
          <a:prstGeom prst="rect">
            <a:avLst/>
          </a:prstGeom>
          <a:noFill/>
          <a:ln>
            <a:noFill/>
          </a:ln>
        </p:spPr>
      </p:pic>
      <p:pic>
        <p:nvPicPr>
          <p:cNvPr descr="A picture containing logo&#10;&#10;Description automatically generated" id="161" name="Google Shape;161;p1"/>
          <p:cNvPicPr preferRelativeResize="0"/>
          <p:nvPr/>
        </p:nvPicPr>
        <p:blipFill rotWithShape="1">
          <a:blip r:embed="rId5">
            <a:alphaModFix/>
          </a:blip>
          <a:srcRect b="0" l="0" r="0" t="0"/>
          <a:stretch/>
        </p:blipFill>
        <p:spPr>
          <a:xfrm>
            <a:off x="4114079" y="4505417"/>
            <a:ext cx="487356" cy="584828"/>
          </a:xfrm>
          <a:prstGeom prst="rect">
            <a:avLst/>
          </a:prstGeom>
          <a:noFill/>
          <a:ln>
            <a:noFill/>
          </a:ln>
        </p:spPr>
      </p:pic>
      <p:pic>
        <p:nvPicPr>
          <p:cNvPr descr="Logo&#10;&#10;Description automatically generated" id="162" name="Google Shape;162;p1"/>
          <p:cNvPicPr preferRelativeResize="0"/>
          <p:nvPr/>
        </p:nvPicPr>
        <p:blipFill rotWithShape="1">
          <a:blip r:embed="rId6">
            <a:alphaModFix/>
          </a:blip>
          <a:srcRect b="0" l="0" r="0" t="0"/>
          <a:stretch/>
        </p:blipFill>
        <p:spPr>
          <a:xfrm>
            <a:off x="422969" y="4558673"/>
            <a:ext cx="1052688" cy="5848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txBox="1"/>
          <p:nvPr>
            <p:ph idx="3" type="body"/>
          </p:nvPr>
        </p:nvSpPr>
        <p:spPr>
          <a:xfrm>
            <a:off x="1979712" y="45422"/>
            <a:ext cx="6642736" cy="58816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Encourage your family to join</a:t>
            </a:r>
            <a:endParaRPr/>
          </a:p>
        </p:txBody>
      </p:sp>
      <p:pic>
        <p:nvPicPr>
          <p:cNvPr id="232" name="Google Shape;232;p10"/>
          <p:cNvPicPr preferRelativeResize="0"/>
          <p:nvPr/>
        </p:nvPicPr>
        <p:blipFill rotWithShape="1">
          <a:blip r:embed="rId3">
            <a:alphaModFix/>
          </a:blip>
          <a:srcRect b="0" l="0" r="0" t="0"/>
          <a:stretch/>
        </p:blipFill>
        <p:spPr>
          <a:xfrm>
            <a:off x="1475656" y="731130"/>
            <a:ext cx="5975803" cy="3983869"/>
          </a:xfrm>
          <a:prstGeom prst="rect">
            <a:avLst/>
          </a:prstGeom>
          <a:noFill/>
          <a:ln>
            <a:noFill/>
          </a:ln>
        </p:spPr>
      </p:pic>
      <p:sp>
        <p:nvSpPr>
          <p:cNvPr id="233" name="Google Shape;233;p10"/>
          <p:cNvSpPr/>
          <p:nvPr/>
        </p:nvSpPr>
        <p:spPr>
          <a:xfrm>
            <a:off x="5508104" y="4704825"/>
            <a:ext cx="457200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2"/>
                </a:solidFill>
                <a:latin typeface="Arial"/>
                <a:ea typeface="Arial"/>
                <a:cs typeface="Arial"/>
                <a:sym typeface="Arial"/>
              </a:rPr>
              <a:t>©</a:t>
            </a:r>
            <a:r>
              <a:rPr lang="en-GB" sz="800">
                <a:solidFill>
                  <a:schemeClr val="dk1"/>
                </a:solidFill>
                <a:latin typeface="Arial"/>
                <a:ea typeface="Arial"/>
                <a:cs typeface="Arial"/>
                <a:sym typeface="Arial"/>
              </a:rPr>
              <a:t>2020, Chris Foster, all rights reserved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1"/>
          <p:cNvSpPr txBox="1"/>
          <p:nvPr>
            <p:ph idx="3" type="body"/>
          </p:nvPr>
        </p:nvSpPr>
        <p:spPr>
          <a:xfrm>
            <a:off x="1250632" y="63119"/>
            <a:ext cx="6642736" cy="58816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Not sure on something? Ask a teacher</a:t>
            </a:r>
            <a:endParaRPr/>
          </a:p>
        </p:txBody>
      </p:sp>
      <p:pic>
        <p:nvPicPr>
          <p:cNvPr id="240" name="Google Shape;240;p11"/>
          <p:cNvPicPr preferRelativeResize="0"/>
          <p:nvPr/>
        </p:nvPicPr>
        <p:blipFill rotWithShape="1">
          <a:blip r:embed="rId3">
            <a:alphaModFix/>
          </a:blip>
          <a:srcRect b="0" l="0" r="0" t="0"/>
          <a:stretch/>
        </p:blipFill>
        <p:spPr>
          <a:xfrm>
            <a:off x="1475656" y="818247"/>
            <a:ext cx="5760640" cy="3833207"/>
          </a:xfrm>
          <a:prstGeom prst="rect">
            <a:avLst/>
          </a:prstGeom>
          <a:noFill/>
          <a:ln>
            <a:noFill/>
          </a:ln>
        </p:spPr>
      </p:pic>
      <p:sp>
        <p:nvSpPr>
          <p:cNvPr id="241" name="Google Shape;241;p11"/>
          <p:cNvSpPr txBox="1"/>
          <p:nvPr/>
        </p:nvSpPr>
        <p:spPr>
          <a:xfrm>
            <a:off x="5356465" y="4602978"/>
            <a:ext cx="462375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©2019, Paul Tanner, all rights reserved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2"/>
          <p:cNvSpPr txBox="1"/>
          <p:nvPr>
            <p:ph idx="3" type="body"/>
          </p:nvPr>
        </p:nvSpPr>
        <p:spPr>
          <a:xfrm>
            <a:off x="611561" y="698879"/>
            <a:ext cx="3600400" cy="1636911"/>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Enjoy the ride and good luck!</a:t>
            </a:r>
            <a:endParaRPr/>
          </a:p>
        </p:txBody>
      </p:sp>
      <p:pic>
        <p:nvPicPr>
          <p:cNvPr id="248" name="Google Shape;248;p12"/>
          <p:cNvPicPr preferRelativeResize="0"/>
          <p:nvPr/>
        </p:nvPicPr>
        <p:blipFill rotWithShape="1">
          <a:blip r:embed="rId3">
            <a:alphaModFix/>
          </a:blip>
          <a:srcRect b="0" l="0" r="0" t="0"/>
          <a:stretch/>
        </p:blipFill>
        <p:spPr>
          <a:xfrm>
            <a:off x="4190112" y="991916"/>
            <a:ext cx="3423689" cy="3877806"/>
          </a:xfrm>
          <a:prstGeom prst="rect">
            <a:avLst/>
          </a:prstGeom>
          <a:noFill/>
          <a:ln>
            <a:noFill/>
          </a:ln>
        </p:spPr>
      </p:pic>
      <p:sp>
        <p:nvSpPr>
          <p:cNvPr id="249" name="Google Shape;249;p12"/>
          <p:cNvSpPr/>
          <p:nvPr/>
        </p:nvSpPr>
        <p:spPr>
          <a:xfrm>
            <a:off x="5879744" y="4869722"/>
            <a:ext cx="457200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©2021, Kois Miah, all rights reserved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Text&#10;&#10;Description automatically generated" id="254" name="Google Shape;254;p13"/>
          <p:cNvPicPr preferRelativeResize="0"/>
          <p:nvPr/>
        </p:nvPicPr>
        <p:blipFill rotWithShape="1">
          <a:blip r:embed="rId3">
            <a:alphaModFix/>
          </a:blip>
          <a:srcRect b="0" l="0" r="0" t="0"/>
          <a:stretch/>
        </p:blipFill>
        <p:spPr>
          <a:xfrm>
            <a:off x="4283968" y="2859782"/>
            <a:ext cx="5014437" cy="2448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
          <p:cNvSpPr txBox="1"/>
          <p:nvPr>
            <p:ph idx="2" type="body"/>
          </p:nvPr>
        </p:nvSpPr>
        <p:spPr>
          <a:xfrm>
            <a:off x="621510" y="1521552"/>
            <a:ext cx="3563976" cy="293151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800"/>
              <a:buNone/>
            </a:pPr>
            <a:r>
              <a:rPr lang="en-GB" sz="1800"/>
              <a:t>Cycle to School Week is a week-long event where pupils, families and teachers try cycling or scooting to school.</a:t>
            </a:r>
            <a:endParaRPr/>
          </a:p>
          <a:p>
            <a:pPr indent="0" lvl="0" marL="0" rtl="0" algn="l">
              <a:lnSpc>
                <a:spcPct val="100000"/>
              </a:lnSpc>
              <a:spcBef>
                <a:spcPts val="1200"/>
              </a:spcBef>
              <a:spcAft>
                <a:spcPts val="0"/>
              </a:spcAft>
              <a:buClr>
                <a:schemeClr val="dk1"/>
              </a:buClr>
              <a:buSzPts val="1700"/>
              <a:buNone/>
            </a:pPr>
            <a:r>
              <a:t/>
            </a:r>
            <a:endParaRPr/>
          </a:p>
          <a:p>
            <a:pPr indent="0" lvl="0" marL="0" rtl="0" algn="l">
              <a:lnSpc>
                <a:spcPct val="100000"/>
              </a:lnSpc>
              <a:spcBef>
                <a:spcPts val="1200"/>
              </a:spcBef>
              <a:spcAft>
                <a:spcPts val="0"/>
              </a:spcAft>
              <a:buClr>
                <a:schemeClr val="dk1"/>
              </a:buClr>
              <a:buSzPts val="1800"/>
              <a:buNone/>
            </a:pPr>
            <a:r>
              <a:rPr lang="en-GB" sz="1800"/>
              <a:t>Lets see how many people we can get cycling and scooting!</a:t>
            </a:r>
            <a:endParaRPr/>
          </a:p>
          <a:p>
            <a:pPr indent="0" lvl="0" marL="0" rtl="0" algn="l">
              <a:lnSpc>
                <a:spcPct val="100000"/>
              </a:lnSpc>
              <a:spcBef>
                <a:spcPts val="1200"/>
              </a:spcBef>
              <a:spcAft>
                <a:spcPts val="0"/>
              </a:spcAft>
              <a:buClr>
                <a:schemeClr val="dk1"/>
              </a:buClr>
              <a:buSzPts val="1700"/>
              <a:buNone/>
            </a:pPr>
            <a:r>
              <a:t/>
            </a:r>
            <a:endParaRPr/>
          </a:p>
        </p:txBody>
      </p:sp>
      <p:sp>
        <p:nvSpPr>
          <p:cNvPr id="168" name="Google Shape;168;p2"/>
          <p:cNvSpPr txBox="1"/>
          <p:nvPr>
            <p:ph idx="3" type="body"/>
          </p:nvPr>
        </p:nvSpPr>
        <p:spPr>
          <a:xfrm>
            <a:off x="792163" y="557213"/>
            <a:ext cx="5616575" cy="39687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800"/>
              <a:buNone/>
            </a:pPr>
            <a:r>
              <a:rPr lang="en-GB" sz="2800"/>
              <a:t>What is it?</a:t>
            </a:r>
            <a:endParaRPr/>
          </a:p>
        </p:txBody>
      </p:sp>
      <p:pic>
        <p:nvPicPr>
          <p:cNvPr id="169" name="Google Shape;169;p2"/>
          <p:cNvPicPr preferRelativeResize="0"/>
          <p:nvPr/>
        </p:nvPicPr>
        <p:blipFill rotWithShape="1">
          <a:blip r:embed="rId3">
            <a:alphaModFix/>
          </a:blip>
          <a:srcRect b="0" l="0" r="0" t="0"/>
          <a:stretch/>
        </p:blipFill>
        <p:spPr>
          <a:xfrm>
            <a:off x="4406221" y="1194824"/>
            <a:ext cx="4392488" cy="2925963"/>
          </a:xfrm>
          <a:prstGeom prst="rect">
            <a:avLst/>
          </a:prstGeom>
          <a:noFill/>
          <a:ln>
            <a:noFill/>
          </a:ln>
        </p:spPr>
      </p:pic>
      <p:sp>
        <p:nvSpPr>
          <p:cNvPr id="170" name="Google Shape;170;p2"/>
          <p:cNvSpPr/>
          <p:nvPr/>
        </p:nvSpPr>
        <p:spPr>
          <a:xfrm>
            <a:off x="7020272" y="4120787"/>
            <a:ext cx="237626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800" u="none" cap="none" strike="noStrike">
                <a:solidFill>
                  <a:schemeClr val="dk1"/>
                </a:solidFill>
                <a:latin typeface="Arial"/>
                <a:ea typeface="Arial"/>
                <a:cs typeface="Arial"/>
                <a:sym typeface="Arial"/>
              </a:rPr>
              <a:t>©2021, Kois Miah, all rights reserved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
          <p:cNvSpPr txBox="1"/>
          <p:nvPr>
            <p:ph idx="2" type="body"/>
          </p:nvPr>
        </p:nvSpPr>
        <p:spPr>
          <a:xfrm>
            <a:off x="792000" y="1295999"/>
            <a:ext cx="3563976" cy="293151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700"/>
              <a:buNone/>
            </a:pPr>
            <a:r>
              <a:rPr lang="en-GB"/>
              <a:t>Being active on the way to school has many benefits including:</a:t>
            </a:r>
            <a:endParaRPr/>
          </a:p>
          <a:p>
            <a:pPr indent="-457200" lvl="0" marL="457200" rtl="0" algn="l">
              <a:lnSpc>
                <a:spcPct val="100000"/>
              </a:lnSpc>
              <a:spcBef>
                <a:spcPts val="1200"/>
              </a:spcBef>
              <a:spcAft>
                <a:spcPts val="0"/>
              </a:spcAft>
              <a:buClr>
                <a:schemeClr val="dk1"/>
              </a:buClr>
              <a:buSzPts val="1700"/>
              <a:buFont typeface="Arial"/>
              <a:buChar char="•"/>
            </a:pPr>
            <a:r>
              <a:rPr lang="en-GB"/>
              <a:t>Feeling more energised</a:t>
            </a:r>
            <a:endParaRPr/>
          </a:p>
          <a:p>
            <a:pPr indent="-457200" lvl="0" marL="457200" rtl="0" algn="l">
              <a:lnSpc>
                <a:spcPct val="100000"/>
              </a:lnSpc>
              <a:spcBef>
                <a:spcPts val="1200"/>
              </a:spcBef>
              <a:spcAft>
                <a:spcPts val="0"/>
              </a:spcAft>
              <a:buClr>
                <a:schemeClr val="dk1"/>
              </a:buClr>
              <a:buSzPts val="1700"/>
              <a:buFont typeface="Arial"/>
              <a:buChar char="•"/>
            </a:pPr>
            <a:r>
              <a:rPr lang="en-GB"/>
              <a:t>Help the environment by replacing a car journey</a:t>
            </a:r>
            <a:endParaRPr/>
          </a:p>
          <a:p>
            <a:pPr indent="-457200" lvl="0" marL="457200" rtl="0" algn="l">
              <a:lnSpc>
                <a:spcPct val="100000"/>
              </a:lnSpc>
              <a:spcBef>
                <a:spcPts val="1200"/>
              </a:spcBef>
              <a:spcAft>
                <a:spcPts val="0"/>
              </a:spcAft>
              <a:buClr>
                <a:schemeClr val="dk1"/>
              </a:buClr>
              <a:buSzPts val="1700"/>
              <a:buFont typeface="Arial"/>
              <a:buChar char="•"/>
            </a:pPr>
            <a:r>
              <a:rPr lang="en-GB"/>
              <a:t>Improve local air quality</a:t>
            </a:r>
            <a:endParaRPr/>
          </a:p>
          <a:p>
            <a:pPr indent="-457200" lvl="0" marL="457200" rtl="0" algn="l">
              <a:lnSpc>
                <a:spcPct val="100000"/>
              </a:lnSpc>
              <a:spcBef>
                <a:spcPts val="1200"/>
              </a:spcBef>
              <a:spcAft>
                <a:spcPts val="0"/>
              </a:spcAft>
              <a:buClr>
                <a:schemeClr val="dk1"/>
              </a:buClr>
              <a:buSzPts val="1700"/>
              <a:buFont typeface="Arial"/>
              <a:buChar char="•"/>
            </a:pPr>
            <a:r>
              <a:rPr lang="en-GB"/>
              <a:t>Reduce traffic around the school</a:t>
            </a:r>
            <a:endParaRPr/>
          </a:p>
          <a:p>
            <a:pPr indent="0" lvl="0" marL="0" rtl="0" algn="l">
              <a:lnSpc>
                <a:spcPct val="100000"/>
              </a:lnSpc>
              <a:spcBef>
                <a:spcPts val="1200"/>
              </a:spcBef>
              <a:spcAft>
                <a:spcPts val="0"/>
              </a:spcAft>
              <a:buClr>
                <a:schemeClr val="dk1"/>
              </a:buClr>
              <a:buSzPts val="1700"/>
              <a:buNone/>
            </a:pPr>
            <a:r>
              <a:t/>
            </a:r>
            <a:endParaRPr/>
          </a:p>
        </p:txBody>
      </p:sp>
      <p:sp>
        <p:nvSpPr>
          <p:cNvPr id="176" name="Google Shape;176;p3"/>
          <p:cNvSpPr txBox="1"/>
          <p:nvPr>
            <p:ph idx="3" type="body"/>
          </p:nvPr>
        </p:nvSpPr>
        <p:spPr>
          <a:xfrm>
            <a:off x="611560" y="500636"/>
            <a:ext cx="5616575" cy="39687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Why cycle or scoot to school?</a:t>
            </a:r>
            <a:endParaRPr/>
          </a:p>
        </p:txBody>
      </p:sp>
      <p:pic>
        <p:nvPicPr>
          <p:cNvPr id="177" name="Google Shape;177;p3"/>
          <p:cNvPicPr preferRelativeResize="0"/>
          <p:nvPr/>
        </p:nvPicPr>
        <p:blipFill rotWithShape="1">
          <a:blip r:embed="rId3">
            <a:alphaModFix/>
          </a:blip>
          <a:srcRect b="0" l="0" r="0" t="0"/>
          <a:stretch/>
        </p:blipFill>
        <p:spPr>
          <a:xfrm>
            <a:off x="4572000" y="1295999"/>
            <a:ext cx="4377150" cy="2916360"/>
          </a:xfrm>
          <a:prstGeom prst="rect">
            <a:avLst/>
          </a:prstGeom>
          <a:noFill/>
          <a:ln>
            <a:noFill/>
          </a:ln>
        </p:spPr>
      </p:pic>
      <p:sp>
        <p:nvSpPr>
          <p:cNvPr id="178" name="Google Shape;178;p3"/>
          <p:cNvSpPr/>
          <p:nvPr/>
        </p:nvSpPr>
        <p:spPr>
          <a:xfrm>
            <a:off x="7669762" y="4212359"/>
            <a:ext cx="1364476"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800">
                <a:solidFill>
                  <a:schemeClr val="dk1"/>
                </a:solidFill>
                <a:latin typeface="Arial"/>
                <a:ea typeface="Arial"/>
                <a:cs typeface="Arial"/>
                <a:sym typeface="Arial"/>
              </a:rPr>
              <a:t>© 2017, Jonathan Bewley</a:t>
            </a:r>
            <a:endParaRPr sz="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
          <p:cNvSpPr txBox="1"/>
          <p:nvPr>
            <p:ph idx="3" type="body"/>
          </p:nvPr>
        </p:nvSpPr>
        <p:spPr>
          <a:xfrm>
            <a:off x="1381944" y="133807"/>
            <a:ext cx="6718448" cy="668072"/>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How can I cycle or scoot to school?</a:t>
            </a:r>
            <a:endParaRPr/>
          </a:p>
        </p:txBody>
      </p:sp>
      <p:pic>
        <p:nvPicPr>
          <p:cNvPr id="185" name="Google Shape;185;p4"/>
          <p:cNvPicPr preferRelativeResize="0"/>
          <p:nvPr/>
        </p:nvPicPr>
        <p:blipFill rotWithShape="1">
          <a:blip r:embed="rId3">
            <a:alphaModFix/>
          </a:blip>
          <a:srcRect b="0" l="0" r="0" t="0"/>
          <a:stretch/>
        </p:blipFill>
        <p:spPr>
          <a:xfrm>
            <a:off x="1626641" y="977609"/>
            <a:ext cx="5616576" cy="3730413"/>
          </a:xfrm>
          <a:prstGeom prst="rect">
            <a:avLst/>
          </a:prstGeom>
          <a:noFill/>
          <a:ln>
            <a:noFill/>
          </a:ln>
        </p:spPr>
      </p:pic>
      <p:sp>
        <p:nvSpPr>
          <p:cNvPr id="186" name="Google Shape;186;p4"/>
          <p:cNvSpPr/>
          <p:nvPr/>
        </p:nvSpPr>
        <p:spPr>
          <a:xfrm>
            <a:off x="6287506" y="4668308"/>
            <a:ext cx="95571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©2015, Sustrans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5"/>
          <p:cNvSpPr txBox="1"/>
          <p:nvPr>
            <p:ph idx="3" type="body"/>
          </p:nvPr>
        </p:nvSpPr>
        <p:spPr>
          <a:xfrm>
            <a:off x="2195736" y="132056"/>
            <a:ext cx="6642736" cy="58816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Ask a parent or guardian </a:t>
            </a:r>
            <a:endParaRPr/>
          </a:p>
        </p:txBody>
      </p:sp>
      <p:pic>
        <p:nvPicPr>
          <p:cNvPr id="193" name="Google Shape;193;p5"/>
          <p:cNvPicPr preferRelativeResize="0"/>
          <p:nvPr/>
        </p:nvPicPr>
        <p:blipFill rotWithShape="1">
          <a:blip r:embed="rId3">
            <a:alphaModFix/>
          </a:blip>
          <a:srcRect b="0" l="0" r="0" t="0"/>
          <a:stretch/>
        </p:blipFill>
        <p:spPr>
          <a:xfrm>
            <a:off x="1691680" y="896103"/>
            <a:ext cx="5731893" cy="3821261"/>
          </a:xfrm>
          <a:prstGeom prst="rect">
            <a:avLst/>
          </a:prstGeom>
          <a:noFill/>
          <a:ln>
            <a:noFill/>
          </a:ln>
        </p:spPr>
      </p:pic>
      <p:sp>
        <p:nvSpPr>
          <p:cNvPr id="194" name="Google Shape;194;p5"/>
          <p:cNvSpPr txBox="1"/>
          <p:nvPr/>
        </p:nvSpPr>
        <p:spPr>
          <a:xfrm>
            <a:off x="5652120" y="4677807"/>
            <a:ext cx="229161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©2021, Kois Miah, all rights reserved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idx="3" type="body"/>
          </p:nvPr>
        </p:nvSpPr>
        <p:spPr>
          <a:xfrm>
            <a:off x="733691" y="-328782"/>
            <a:ext cx="7316578" cy="95513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Check your cycle or scooter is safe to ride </a:t>
            </a:r>
            <a:endParaRPr/>
          </a:p>
        </p:txBody>
      </p:sp>
      <p:pic>
        <p:nvPicPr>
          <p:cNvPr descr="A picture containing person, hand&#10;&#10;Description automatically generated" id="201" name="Google Shape;201;p6"/>
          <p:cNvPicPr preferRelativeResize="0"/>
          <p:nvPr/>
        </p:nvPicPr>
        <p:blipFill rotWithShape="1">
          <a:blip r:embed="rId3">
            <a:alphaModFix/>
          </a:blip>
          <a:srcRect b="0" l="0" r="0" t="0"/>
          <a:stretch/>
        </p:blipFill>
        <p:spPr>
          <a:xfrm>
            <a:off x="2123728" y="770732"/>
            <a:ext cx="4176464" cy="42239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7"/>
          <p:cNvSpPr txBox="1"/>
          <p:nvPr>
            <p:ph idx="3" type="body"/>
          </p:nvPr>
        </p:nvSpPr>
        <p:spPr>
          <a:xfrm>
            <a:off x="2339752" y="190422"/>
            <a:ext cx="6642736" cy="58816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Choose a safe route </a:t>
            </a:r>
            <a:endParaRPr/>
          </a:p>
        </p:txBody>
      </p:sp>
      <p:pic>
        <p:nvPicPr>
          <p:cNvPr id="208" name="Google Shape;208;p7"/>
          <p:cNvPicPr preferRelativeResize="0"/>
          <p:nvPr/>
        </p:nvPicPr>
        <p:blipFill rotWithShape="1">
          <a:blip r:embed="rId3">
            <a:alphaModFix/>
          </a:blip>
          <a:srcRect b="0" l="0" r="0" t="0"/>
          <a:stretch/>
        </p:blipFill>
        <p:spPr>
          <a:xfrm>
            <a:off x="1653723" y="913454"/>
            <a:ext cx="5438557" cy="3625704"/>
          </a:xfrm>
          <a:prstGeom prst="rect">
            <a:avLst/>
          </a:prstGeom>
          <a:noFill/>
          <a:ln>
            <a:noFill/>
          </a:ln>
        </p:spPr>
      </p:pic>
      <p:sp>
        <p:nvSpPr>
          <p:cNvPr id="209" name="Google Shape;209;p7"/>
          <p:cNvSpPr/>
          <p:nvPr/>
        </p:nvSpPr>
        <p:spPr>
          <a:xfrm>
            <a:off x="5727804" y="4539158"/>
            <a:ext cx="1364476"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800">
                <a:solidFill>
                  <a:schemeClr val="dk1"/>
                </a:solidFill>
                <a:latin typeface="Arial"/>
                <a:ea typeface="Arial"/>
                <a:cs typeface="Arial"/>
                <a:sym typeface="Arial"/>
              </a:rPr>
              <a:t>© 2017, Jonathan Bewley</a:t>
            </a:r>
            <a:endParaRPr sz="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idx="3" type="body"/>
          </p:nvPr>
        </p:nvSpPr>
        <p:spPr>
          <a:xfrm>
            <a:off x="2627784" y="4056"/>
            <a:ext cx="6642736" cy="58816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Put on your helmet</a:t>
            </a:r>
            <a:endParaRPr/>
          </a:p>
        </p:txBody>
      </p:sp>
      <p:pic>
        <p:nvPicPr>
          <p:cNvPr id="216" name="Google Shape;216;p8"/>
          <p:cNvPicPr preferRelativeResize="0"/>
          <p:nvPr/>
        </p:nvPicPr>
        <p:blipFill rotWithShape="1">
          <a:blip r:embed="rId3">
            <a:alphaModFix/>
          </a:blip>
          <a:srcRect b="0" l="0" r="0" t="0"/>
          <a:stretch/>
        </p:blipFill>
        <p:spPr>
          <a:xfrm>
            <a:off x="1656218" y="787419"/>
            <a:ext cx="5723308" cy="3811724"/>
          </a:xfrm>
          <a:prstGeom prst="rect">
            <a:avLst/>
          </a:prstGeom>
          <a:noFill/>
          <a:ln>
            <a:noFill/>
          </a:ln>
        </p:spPr>
      </p:pic>
      <p:sp>
        <p:nvSpPr>
          <p:cNvPr id="217" name="Google Shape;217;p8"/>
          <p:cNvSpPr/>
          <p:nvPr/>
        </p:nvSpPr>
        <p:spPr>
          <a:xfrm>
            <a:off x="6328720" y="4578902"/>
            <a:ext cx="113685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 J Bewley/Sustrans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9"/>
          <p:cNvSpPr txBox="1"/>
          <p:nvPr>
            <p:ph idx="3" type="body"/>
          </p:nvPr>
        </p:nvSpPr>
        <p:spPr>
          <a:xfrm>
            <a:off x="2339752" y="85499"/>
            <a:ext cx="6642736" cy="58816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2"/>
              </a:buClr>
              <a:buSzPts val="2600"/>
              <a:buNone/>
            </a:pPr>
            <a:r>
              <a:rPr lang="en-GB"/>
              <a:t>Meet up with friends</a:t>
            </a:r>
            <a:endParaRPr/>
          </a:p>
        </p:txBody>
      </p:sp>
      <p:pic>
        <p:nvPicPr>
          <p:cNvPr id="224" name="Google Shape;224;p9"/>
          <p:cNvPicPr preferRelativeResize="0"/>
          <p:nvPr/>
        </p:nvPicPr>
        <p:blipFill rotWithShape="1">
          <a:blip r:embed="rId3">
            <a:alphaModFix/>
          </a:blip>
          <a:srcRect b="0" l="0" r="0" t="0"/>
          <a:stretch/>
        </p:blipFill>
        <p:spPr>
          <a:xfrm>
            <a:off x="1619672" y="813885"/>
            <a:ext cx="5615837" cy="3743892"/>
          </a:xfrm>
          <a:prstGeom prst="rect">
            <a:avLst/>
          </a:prstGeom>
          <a:noFill/>
          <a:ln>
            <a:noFill/>
          </a:ln>
        </p:spPr>
      </p:pic>
      <p:sp>
        <p:nvSpPr>
          <p:cNvPr id="225" name="Google Shape;225;p9"/>
          <p:cNvSpPr/>
          <p:nvPr/>
        </p:nvSpPr>
        <p:spPr>
          <a:xfrm>
            <a:off x="5076056" y="4541304"/>
            <a:ext cx="457200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2"/>
                </a:solidFill>
                <a:latin typeface="Arial"/>
                <a:ea typeface="Arial"/>
                <a:cs typeface="Arial"/>
                <a:sym typeface="Arial"/>
              </a:rPr>
              <a:t>©</a:t>
            </a:r>
            <a:r>
              <a:rPr lang="en-GB" sz="800">
                <a:solidFill>
                  <a:schemeClr val="dk1"/>
                </a:solidFill>
                <a:latin typeface="Arial"/>
                <a:ea typeface="Arial"/>
                <a:cs typeface="Arial"/>
                <a:sym typeface="Arial"/>
              </a:rPr>
              <a:t>2017, Jonathan Bewley, all rights reserved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ustrans PowerPoint Theme">
  <a:themeElements>
    <a:clrScheme name="Sustrans">
      <a:dk1>
        <a:srgbClr val="414042"/>
      </a:dk1>
      <a:lt1>
        <a:srgbClr val="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6829DA49C0EF4EA2CEE84F7D25F053" ma:contentTypeVersion="10" ma:contentTypeDescription="Create a new document." ma:contentTypeScope="" ma:versionID="ef95322cdb32915f3e868f54d835518f">
  <xsd:schema xmlns:xsd="http://www.w3.org/2001/XMLSchema" xmlns:xs="http://www.w3.org/2001/XMLSchema" xmlns:p="http://schemas.microsoft.com/office/2006/metadata/properties" xmlns:ns2="e0e556b6-597c-48d5-96d3-0913bc0fe15d" xmlns:ns3="9f5c8ee4-b307-4670-a55e-c2bf2540d442" targetNamespace="http://schemas.microsoft.com/office/2006/metadata/properties" ma:root="true" ma:fieldsID="e399b8a5adf41e35c381a815d98a0227" ns2:_="" ns3:_="">
    <xsd:import namespace="e0e556b6-597c-48d5-96d3-0913bc0fe15d"/>
    <xsd:import namespace="9f5c8ee4-b307-4670-a55e-c2bf2540d44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556b6-597c-48d5-96d3-0913bc0fe1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d3a458f-664c-47e4-8a2d-a299ea1879d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5c8ee4-b307-4670-a55e-c2bf2540d4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e556b6-597c-48d5-96d3-0913bc0fe1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C0CE05-BFEB-4874-BFFA-8550A43B2D00}"/>
</file>

<file path=customXml/itemProps2.xml><?xml version="1.0" encoding="utf-8"?>
<ds:datastoreItem xmlns:ds="http://schemas.openxmlformats.org/officeDocument/2006/customXml" ds:itemID="{F1479E92-48F1-4970-A57A-9D401B28AD38}"/>
</file>

<file path=customXml/itemProps3.xml><?xml version="1.0" encoding="utf-8"?>
<ds:datastoreItem xmlns:ds="http://schemas.openxmlformats.org/officeDocument/2006/customXml" ds:itemID="{1A7BACE1-3A7F-47E9-8028-C4FCA9CB863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Meg Elworthy</dc:creator>
  <dcterms:created xsi:type="dcterms:W3CDTF">2022-08-18T15:19:38Z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0x010100F76829DA49C0EF4EA2CEE84F7D25F053</vt:lpwstr>
  </property>
</Properties>
</file>