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70">
          <p15:clr>
            <a:srgbClr val="A4A3A4"/>
          </p15:clr>
        </p15:guide>
        <p15:guide id="2" pos="4948">
          <p15:clr>
            <a:srgbClr val="A4A3A4"/>
          </p15:clr>
        </p15:guide>
      </p15:sldGuideLst>
    </p:ext>
    <p:ext uri="http://customooxmlschemas.google.com/">
      <go:slidesCustomData xmlns:go="http://customooxmlschemas.google.com/" r:id="rId23" roundtripDataSignature="AMtx7mjUq84btGg3A2gA0sz794DCcevx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70" orient="horz"/>
        <p:guide pos="4948"/>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slide" Target="slides/slide16.xml"/><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24" Type="http://schemas.openxmlformats.org/officeDocument/2006/relationships/customXml" Target="../customXml/item1.xml"/><Relationship Id="rId23" Type="http://customschemas.google.com/relationships/presentationmetadata" Target="metadata"/><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https://www.opencyclemap.org/docs/</a:t>
            </a:r>
            <a:endParaRPr/>
          </a:p>
          <a:p>
            <a:pPr indent="0" lvl="0" marL="0" rtl="0" algn="l">
              <a:spcBef>
                <a:spcPts val="0"/>
              </a:spcBef>
              <a:spcAft>
                <a:spcPts val="0"/>
              </a:spcAft>
              <a:buNone/>
            </a:pPr>
            <a:r>
              <a:t/>
            </a:r>
            <a:endParaRPr/>
          </a:p>
        </p:txBody>
      </p:sp>
      <p:sp>
        <p:nvSpPr>
          <p:cNvPr id="254" name="Google Shape;2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https://www.opencyclemap.org/docs/</a:t>
            </a:r>
            <a:endParaRPr/>
          </a:p>
          <a:p>
            <a:pPr indent="0" lvl="0" marL="0" rtl="0" algn="l">
              <a:spcBef>
                <a:spcPts val="0"/>
              </a:spcBef>
              <a:spcAft>
                <a:spcPts val="0"/>
              </a:spcAft>
              <a:buNone/>
            </a:pPr>
            <a:r>
              <a:t/>
            </a:r>
            <a:endParaRPr/>
          </a:p>
        </p:txBody>
      </p:sp>
      <p:sp>
        <p:nvSpPr>
          <p:cNvPr id="265" name="Google Shape;26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https://www.opencyclemap.org/docs/</a:t>
            </a:r>
            <a:endParaRPr/>
          </a:p>
          <a:p>
            <a:pPr indent="0" lvl="0" marL="0" rtl="0" algn="l">
              <a:spcBef>
                <a:spcPts val="0"/>
              </a:spcBef>
              <a:spcAft>
                <a:spcPts val="0"/>
              </a:spcAft>
              <a:buNone/>
            </a:pPr>
            <a:r>
              <a:t/>
            </a:r>
            <a:endParaRPr/>
          </a:p>
        </p:txBody>
      </p:sp>
      <p:sp>
        <p:nvSpPr>
          <p:cNvPr id="274" name="Google Shape;27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Title Slide - Style Three">
  <p:cSld name="1_Text Title Slide - Style Three">
    <p:bg>
      <p:bgPr>
        <a:solidFill>
          <a:schemeClr val="lt2"/>
        </a:solidFill>
      </p:bgPr>
    </p:bg>
    <p:spTree>
      <p:nvGrpSpPr>
        <p:cNvPr id="10" name="Shape 10"/>
        <p:cNvGrpSpPr/>
        <p:nvPr/>
      </p:nvGrpSpPr>
      <p:grpSpPr>
        <a:xfrm>
          <a:off x="0" y="0"/>
          <a:ext cx="0" cy="0"/>
          <a:chOff x="0" y="0"/>
          <a:chExt cx="0" cy="0"/>
        </a:xfrm>
      </p:grpSpPr>
      <p:sp>
        <p:nvSpPr>
          <p:cNvPr id="11" name="Google Shape;11;p19"/>
          <p:cNvSpPr/>
          <p:nvPr/>
        </p:nvSpPr>
        <p:spPr>
          <a:xfrm>
            <a:off x="-108520" y="-38250"/>
            <a:ext cx="468000" cy="52200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pic>
        <p:nvPicPr>
          <p:cNvPr id="12" name="Google Shape;12;p19"/>
          <p:cNvPicPr preferRelativeResize="0"/>
          <p:nvPr/>
        </p:nvPicPr>
        <p:blipFill rotWithShape="1">
          <a:blip r:embed="rId2">
            <a:alphaModFix/>
          </a:blip>
          <a:srcRect b="0" l="0" r="0" t="0"/>
          <a:stretch/>
        </p:blipFill>
        <p:spPr>
          <a:xfrm>
            <a:off x="7236296" y="4011912"/>
            <a:ext cx="1461600" cy="693749"/>
          </a:xfrm>
          <a:prstGeom prst="rect">
            <a:avLst/>
          </a:prstGeom>
          <a:noFill/>
          <a:ln>
            <a:noFill/>
          </a:ln>
        </p:spPr>
      </p:pic>
      <p:sp>
        <p:nvSpPr>
          <p:cNvPr id="13" name="Google Shape;13;p19"/>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1"/>
              </a:buClr>
              <a:buSzPts val="4700"/>
              <a:buFont typeface="Arial"/>
              <a:buNone/>
              <a:defRPr b="1" i="0" sz="4700" u="none" cap="none" strike="noStrike">
                <a:solidFill>
                  <a:schemeClr val="dk1"/>
                </a:solidFill>
                <a:latin typeface="Arial"/>
                <a:ea typeface="Arial"/>
                <a:cs typeface="Arial"/>
                <a:sym typeface="Arial"/>
              </a:defRPr>
            </a:lvl1pPr>
            <a:lvl2pPr indent="-228600" lvl="1" marL="9144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2pPr>
            <a:lvl3pPr indent="-228600" lvl="2" marL="13716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3pPr>
            <a:lvl4pPr indent="-228600" lvl="3" marL="18288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4pPr>
            <a:lvl5pPr indent="-228600" lvl="4" marL="22860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4" name="Google Shape;14;p19"/>
          <p:cNvSpPr txBox="1"/>
          <p:nvPr>
            <p:ph idx="2" type="body"/>
          </p:nvPr>
        </p:nvSpPr>
        <p:spPr>
          <a:xfrm>
            <a:off x="792001" y="2931791"/>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2pPr>
            <a:lvl3pPr indent="-228600" lvl="2" marL="13716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3pPr>
            <a:lvl4pPr indent="-228600" lvl="3" marL="18288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4pPr>
            <a:lvl5pPr indent="-228600" lvl="4" marL="22860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Title Slide - Style Three">
  <p:cSld name="1_Photo Title Slide - Style Three">
    <p:bg>
      <p:bgPr>
        <a:solidFill>
          <a:schemeClr val="lt2"/>
        </a:solidFill>
      </p:bgPr>
    </p:bg>
    <p:spTree>
      <p:nvGrpSpPr>
        <p:cNvPr id="71" name="Shape 71"/>
        <p:cNvGrpSpPr/>
        <p:nvPr/>
      </p:nvGrpSpPr>
      <p:grpSpPr>
        <a:xfrm>
          <a:off x="0" y="0"/>
          <a:ext cx="0" cy="0"/>
          <a:chOff x="0" y="0"/>
          <a:chExt cx="0" cy="0"/>
        </a:xfrm>
      </p:grpSpPr>
      <p:sp>
        <p:nvSpPr>
          <p:cNvPr id="72" name="Google Shape;72;p28"/>
          <p:cNvSpPr/>
          <p:nvPr>
            <p:ph idx="2" type="pic"/>
          </p:nvPr>
        </p:nvSpPr>
        <p:spPr>
          <a:xfrm>
            <a:off x="4824512" y="-38250"/>
            <a:ext cx="4392000" cy="5220000"/>
          </a:xfrm>
          <a:prstGeom prst="rect">
            <a:avLst/>
          </a:prstGeom>
          <a:noFill/>
          <a:ln>
            <a:noFill/>
          </a:ln>
        </p:spPr>
      </p:sp>
      <p:sp>
        <p:nvSpPr>
          <p:cNvPr id="73" name="Google Shape;73;p28"/>
          <p:cNvSpPr/>
          <p:nvPr/>
        </p:nvSpPr>
        <p:spPr>
          <a:xfrm>
            <a:off x="-108520" y="-38250"/>
            <a:ext cx="468000" cy="5220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74" name="Google Shape;74;p28"/>
          <p:cNvPicPr preferRelativeResize="0"/>
          <p:nvPr/>
        </p:nvPicPr>
        <p:blipFill rotWithShape="1">
          <a:blip r:embed="rId2">
            <a:alphaModFix/>
          </a:blip>
          <a:srcRect b="0" l="0" r="0" t="0"/>
          <a:stretch/>
        </p:blipFill>
        <p:spPr>
          <a:xfrm>
            <a:off x="803582" y="4043069"/>
            <a:ext cx="1461599" cy="693748"/>
          </a:xfrm>
          <a:prstGeom prst="rect">
            <a:avLst/>
          </a:prstGeom>
          <a:noFill/>
          <a:ln>
            <a:noFill/>
          </a:ln>
        </p:spPr>
      </p:pic>
      <p:sp>
        <p:nvSpPr>
          <p:cNvPr id="75" name="Google Shape;75;p28"/>
          <p:cNvSpPr txBox="1"/>
          <p:nvPr>
            <p:ph idx="1" type="body"/>
          </p:nvPr>
        </p:nvSpPr>
        <p:spPr>
          <a:xfrm>
            <a:off x="803672" y="843560"/>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1"/>
              </a:buClr>
              <a:buSzPts val="3500"/>
              <a:buFont typeface="Arial"/>
              <a:buNone/>
              <a:defRPr b="1" i="0" sz="3500" u="none" cap="none" strike="noStrike">
                <a:solidFill>
                  <a:schemeClr val="dk1"/>
                </a:solidFill>
                <a:latin typeface="Arial"/>
                <a:ea typeface="Arial"/>
                <a:cs typeface="Arial"/>
                <a:sym typeface="Arial"/>
              </a:defRPr>
            </a:lvl1pPr>
            <a:lvl2pPr indent="-228600" lvl="1" marL="9144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2pPr>
            <a:lvl3pPr indent="-228600" lvl="2" marL="13716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3pPr>
            <a:lvl4pPr indent="-228600" lvl="3" marL="18288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4pPr>
            <a:lvl5pPr indent="-228600" lvl="4" marL="22860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76" name="Google Shape;76;p28"/>
          <p:cNvSpPr txBox="1"/>
          <p:nvPr>
            <p:ph idx="3" type="body"/>
          </p:nvPr>
        </p:nvSpPr>
        <p:spPr>
          <a:xfrm>
            <a:off x="803277"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2pPr>
            <a:lvl3pPr indent="-228600" lvl="2" marL="13716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3pPr>
            <a:lvl4pPr indent="-228600" lvl="3" marL="18288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4pPr>
            <a:lvl5pPr indent="-228600" lvl="4" marL="22860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itle Slide - Style One">
  <p:cSld name="Text Title Slide - Style One">
    <p:bg>
      <p:bgPr>
        <a:solidFill>
          <a:schemeClr val="dk1"/>
        </a:solidFill>
      </p:bgPr>
    </p:bg>
    <p:spTree>
      <p:nvGrpSpPr>
        <p:cNvPr id="77" name="Shape 77"/>
        <p:cNvGrpSpPr/>
        <p:nvPr/>
      </p:nvGrpSpPr>
      <p:grpSpPr>
        <a:xfrm>
          <a:off x="0" y="0"/>
          <a:ext cx="0" cy="0"/>
          <a:chOff x="0" y="0"/>
          <a:chExt cx="0" cy="0"/>
        </a:xfrm>
      </p:grpSpPr>
      <p:sp>
        <p:nvSpPr>
          <p:cNvPr id="78" name="Google Shape;78;p29"/>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79" name="Google Shape;79;p29"/>
          <p:cNvPicPr preferRelativeResize="0"/>
          <p:nvPr/>
        </p:nvPicPr>
        <p:blipFill rotWithShape="1">
          <a:blip r:embed="rId2">
            <a:alphaModFix/>
          </a:blip>
          <a:srcRect b="0" l="0" r="0" t="0"/>
          <a:stretch/>
        </p:blipFill>
        <p:spPr>
          <a:xfrm>
            <a:off x="7236296" y="4043071"/>
            <a:ext cx="1461600" cy="693749"/>
          </a:xfrm>
          <a:prstGeom prst="rect">
            <a:avLst/>
          </a:prstGeom>
          <a:noFill/>
          <a:ln>
            <a:noFill/>
          </a:ln>
        </p:spPr>
      </p:pic>
      <p:sp>
        <p:nvSpPr>
          <p:cNvPr id="80" name="Google Shape;80;p29"/>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2"/>
              </a:buClr>
              <a:buSzPts val="4700"/>
              <a:buFont typeface="Arial"/>
              <a:buNone/>
              <a:defRPr b="1" i="0" sz="4700" u="none" cap="none" strike="noStrike">
                <a:solidFill>
                  <a:schemeClr val="dk2"/>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81" name="Google Shape;81;p29"/>
          <p:cNvSpPr txBox="1"/>
          <p:nvPr>
            <p:ph idx="2" type="body"/>
          </p:nvPr>
        </p:nvSpPr>
        <p:spPr>
          <a:xfrm>
            <a:off x="792001" y="2931791"/>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itle Slide - Style Two">
  <p:cSld name="Text Title Slide - Style Two">
    <p:bg>
      <p:bgPr>
        <a:solidFill>
          <a:schemeClr val="dk2"/>
        </a:solidFill>
      </p:bgPr>
    </p:bg>
    <p:spTree>
      <p:nvGrpSpPr>
        <p:cNvPr id="82" name="Shape 82"/>
        <p:cNvGrpSpPr/>
        <p:nvPr/>
      </p:nvGrpSpPr>
      <p:grpSpPr>
        <a:xfrm>
          <a:off x="0" y="0"/>
          <a:ext cx="0" cy="0"/>
          <a:chOff x="0" y="0"/>
          <a:chExt cx="0" cy="0"/>
        </a:xfrm>
      </p:grpSpPr>
      <p:sp>
        <p:nvSpPr>
          <p:cNvPr id="83" name="Google Shape;83;p30"/>
          <p:cNvSpPr/>
          <p:nvPr/>
        </p:nvSpPr>
        <p:spPr>
          <a:xfrm>
            <a:off x="-108520" y="-38250"/>
            <a:ext cx="468000" cy="522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84" name="Google Shape;84;p30"/>
          <p:cNvPicPr preferRelativeResize="0"/>
          <p:nvPr/>
        </p:nvPicPr>
        <p:blipFill rotWithShape="1">
          <a:blip r:embed="rId2">
            <a:alphaModFix/>
          </a:blip>
          <a:srcRect b="0" l="0" r="0" t="0"/>
          <a:stretch/>
        </p:blipFill>
        <p:spPr>
          <a:xfrm>
            <a:off x="7236296" y="4043069"/>
            <a:ext cx="1461600" cy="693748"/>
          </a:xfrm>
          <a:prstGeom prst="rect">
            <a:avLst/>
          </a:prstGeom>
          <a:noFill/>
          <a:ln>
            <a:noFill/>
          </a:ln>
        </p:spPr>
      </p:pic>
      <p:sp>
        <p:nvSpPr>
          <p:cNvPr id="85" name="Google Shape;85;p30"/>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6"/>
              </a:buClr>
              <a:buSzPts val="4700"/>
              <a:buFont typeface="Arial"/>
              <a:buNone/>
              <a:defRPr b="1" i="0" sz="4700" u="none" cap="none" strike="noStrike">
                <a:solidFill>
                  <a:schemeClr val="accent6"/>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86" name="Google Shape;86;p30"/>
          <p:cNvSpPr txBox="1"/>
          <p:nvPr>
            <p:ph idx="2" type="body"/>
          </p:nvPr>
        </p:nvSpPr>
        <p:spPr>
          <a:xfrm>
            <a:off x="792001" y="2931791"/>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itle Slide - Style Three">
  <p:cSld name="Text Title Slide - Style Three">
    <p:bg>
      <p:bgPr>
        <a:solidFill>
          <a:schemeClr val="accent2"/>
        </a:solidFill>
      </p:bgPr>
    </p:bg>
    <p:spTree>
      <p:nvGrpSpPr>
        <p:cNvPr id="87" name="Shape 87"/>
        <p:cNvGrpSpPr/>
        <p:nvPr/>
      </p:nvGrpSpPr>
      <p:grpSpPr>
        <a:xfrm>
          <a:off x="0" y="0"/>
          <a:ext cx="0" cy="0"/>
          <a:chOff x="0" y="0"/>
          <a:chExt cx="0" cy="0"/>
        </a:xfrm>
      </p:grpSpPr>
      <p:sp>
        <p:nvSpPr>
          <p:cNvPr id="88" name="Google Shape;88;p31"/>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89" name="Google Shape;89;p31"/>
          <p:cNvPicPr preferRelativeResize="0"/>
          <p:nvPr/>
        </p:nvPicPr>
        <p:blipFill rotWithShape="1">
          <a:blip r:embed="rId2">
            <a:alphaModFix/>
          </a:blip>
          <a:srcRect b="0" l="0" r="0" t="0"/>
          <a:stretch/>
        </p:blipFill>
        <p:spPr>
          <a:xfrm>
            <a:off x="7236296" y="4043071"/>
            <a:ext cx="1461600" cy="693749"/>
          </a:xfrm>
          <a:prstGeom prst="rect">
            <a:avLst/>
          </a:prstGeom>
          <a:noFill/>
          <a:ln>
            <a:noFill/>
          </a:ln>
        </p:spPr>
      </p:pic>
      <p:sp>
        <p:nvSpPr>
          <p:cNvPr id="90" name="Google Shape;90;p31"/>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2"/>
              </a:buClr>
              <a:buSzPts val="4700"/>
              <a:buFont typeface="Arial"/>
              <a:buNone/>
              <a:defRPr b="1" i="0" sz="4700" u="none" cap="none" strike="noStrike">
                <a:solidFill>
                  <a:schemeClr val="dk2"/>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91" name="Google Shape;91;p31"/>
          <p:cNvSpPr txBox="1"/>
          <p:nvPr>
            <p:ph idx="2" type="body"/>
          </p:nvPr>
        </p:nvSpPr>
        <p:spPr>
          <a:xfrm>
            <a:off x="792001" y="2931791"/>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92" name="Shape 92"/>
        <p:cNvGrpSpPr/>
        <p:nvPr/>
      </p:nvGrpSpPr>
      <p:grpSpPr>
        <a:xfrm>
          <a:off x="0" y="0"/>
          <a:ext cx="0" cy="0"/>
          <a:chOff x="0" y="0"/>
          <a:chExt cx="0" cy="0"/>
        </a:xfrm>
      </p:grpSpPr>
      <p:sp>
        <p:nvSpPr>
          <p:cNvPr id="93" name="Google Shape;93;p32"/>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94" name="Google Shape;94;p32"/>
          <p:cNvSpPr txBox="1"/>
          <p:nvPr>
            <p:ph idx="1" type="body"/>
          </p:nvPr>
        </p:nvSpPr>
        <p:spPr>
          <a:xfrm>
            <a:off x="792164"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95" name="Google Shape;95;p32"/>
          <p:cNvSpPr txBox="1"/>
          <p:nvPr/>
        </p:nvSpPr>
        <p:spPr>
          <a:xfrm>
            <a:off x="8028384" y="4510201"/>
            <a:ext cx="719616" cy="293798"/>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GB" sz="1309">
                <a:solidFill>
                  <a:schemeClr val="accent2"/>
                </a:solidFill>
                <a:latin typeface="Arial"/>
                <a:ea typeface="Arial"/>
                <a:cs typeface="Arial"/>
                <a:sym typeface="Arial"/>
              </a:rPr>
              <a:t>‹#›</a:t>
            </a:fld>
            <a:endParaRPr b="1" sz="1309">
              <a:solidFill>
                <a:schemeClr val="accent2"/>
              </a:solidFill>
              <a:latin typeface="Arial"/>
              <a:ea typeface="Arial"/>
              <a:cs typeface="Arial"/>
              <a:sym typeface="Arial"/>
            </a:endParaRPr>
          </a:p>
        </p:txBody>
      </p:sp>
      <p:sp>
        <p:nvSpPr>
          <p:cNvPr id="96" name="Google Shape;96;p32"/>
          <p:cNvSpPr txBox="1"/>
          <p:nvPr>
            <p:ph idx="2" type="body"/>
          </p:nvPr>
        </p:nvSpPr>
        <p:spPr>
          <a:xfrm>
            <a:off x="792000" y="1296001"/>
            <a:ext cx="7956000" cy="293151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indent="-228600" lvl="2" marL="13716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indent="-228600" lvl="3" marL="18288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indent="-228600" lvl="4" marL="22860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97" name="Google Shape;97;p32"/>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98" name="Google Shape;98;p32"/>
          <p:cNvPicPr preferRelativeResize="0"/>
          <p:nvPr/>
        </p:nvPicPr>
        <p:blipFill rotWithShape="1">
          <a:blip r:embed="rId2">
            <a:alphaModFix/>
          </a:blip>
          <a:srcRect b="0" l="0" r="0" t="0"/>
          <a:stretch/>
        </p:blipFill>
        <p:spPr>
          <a:xfrm>
            <a:off x="7524328" y="411510"/>
            <a:ext cx="1223672" cy="53600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99" name="Shape 99"/>
        <p:cNvGrpSpPr/>
        <p:nvPr/>
      </p:nvGrpSpPr>
      <p:grpSpPr>
        <a:xfrm>
          <a:off x="0" y="0"/>
          <a:ext cx="0" cy="0"/>
          <a:chOff x="0" y="0"/>
          <a:chExt cx="0" cy="0"/>
        </a:xfrm>
      </p:grpSpPr>
      <p:sp>
        <p:nvSpPr>
          <p:cNvPr id="100" name="Google Shape;100;p33"/>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01" name="Google Shape;101;p33"/>
          <p:cNvSpPr txBox="1"/>
          <p:nvPr>
            <p:ph idx="1" type="body"/>
          </p:nvPr>
        </p:nvSpPr>
        <p:spPr>
          <a:xfrm>
            <a:off x="792164"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02" name="Google Shape;102;p33"/>
          <p:cNvSpPr txBox="1"/>
          <p:nvPr/>
        </p:nvSpPr>
        <p:spPr>
          <a:xfrm>
            <a:off x="8028384" y="4510201"/>
            <a:ext cx="719616" cy="293798"/>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GB" sz="1309">
                <a:solidFill>
                  <a:schemeClr val="accent2"/>
                </a:solidFill>
                <a:latin typeface="Arial"/>
                <a:ea typeface="Arial"/>
                <a:cs typeface="Arial"/>
                <a:sym typeface="Arial"/>
              </a:rPr>
              <a:t>‹#›</a:t>
            </a:fld>
            <a:endParaRPr b="1" sz="1309">
              <a:solidFill>
                <a:schemeClr val="accent2"/>
              </a:solidFill>
              <a:latin typeface="Arial"/>
              <a:ea typeface="Arial"/>
              <a:cs typeface="Arial"/>
              <a:sym typeface="Arial"/>
            </a:endParaRPr>
          </a:p>
        </p:txBody>
      </p:sp>
      <p:sp>
        <p:nvSpPr>
          <p:cNvPr id="103" name="Google Shape;103;p33"/>
          <p:cNvSpPr/>
          <p:nvPr>
            <p:ph idx="2" type="tbl"/>
          </p:nvPr>
        </p:nvSpPr>
        <p:spPr>
          <a:xfrm>
            <a:off x="792164" y="1295402"/>
            <a:ext cx="7955837" cy="2932113"/>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612"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612"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612"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612"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612"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612"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612"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612" u="none" cap="none" strike="noStrike">
                <a:solidFill>
                  <a:schemeClr val="dk1"/>
                </a:solidFill>
                <a:latin typeface="Arial"/>
                <a:ea typeface="Arial"/>
                <a:cs typeface="Arial"/>
                <a:sym typeface="Arial"/>
              </a:defRPr>
            </a:lvl9pPr>
          </a:lstStyle>
          <a:p/>
        </p:txBody>
      </p:sp>
      <p:sp>
        <p:nvSpPr>
          <p:cNvPr id="104" name="Google Shape;104;p33"/>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105" name="Google Shape;105;p33"/>
          <p:cNvPicPr preferRelativeResize="0"/>
          <p:nvPr/>
        </p:nvPicPr>
        <p:blipFill rotWithShape="1">
          <a:blip r:embed="rId2">
            <a:alphaModFix/>
          </a:blip>
          <a:srcRect b="0" l="0" r="0" t="0"/>
          <a:stretch/>
        </p:blipFill>
        <p:spPr>
          <a:xfrm>
            <a:off x="7524328" y="411510"/>
            <a:ext cx="1223672" cy="5360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Slide">
  <p:cSld name="1_Divider Slide">
    <p:spTree>
      <p:nvGrpSpPr>
        <p:cNvPr id="106" name="Shape 106"/>
        <p:cNvGrpSpPr/>
        <p:nvPr/>
      </p:nvGrpSpPr>
      <p:grpSpPr>
        <a:xfrm>
          <a:off x="0" y="0"/>
          <a:ext cx="0" cy="0"/>
          <a:chOff x="0" y="0"/>
          <a:chExt cx="0" cy="0"/>
        </a:xfrm>
      </p:grpSpPr>
      <p:sp>
        <p:nvSpPr>
          <p:cNvPr id="107" name="Google Shape;107;p34"/>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08" name="Google Shape;108;p34"/>
          <p:cNvSpPr txBox="1"/>
          <p:nvPr>
            <p:ph idx="1" type="body"/>
          </p:nvPr>
        </p:nvSpPr>
        <p:spPr>
          <a:xfrm>
            <a:off x="792164"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09" name="Google Shape;109;p34"/>
          <p:cNvSpPr txBox="1"/>
          <p:nvPr>
            <p:ph idx="2" type="body"/>
          </p:nvPr>
        </p:nvSpPr>
        <p:spPr>
          <a:xfrm>
            <a:off x="792001" y="1296000"/>
            <a:ext cx="4932129" cy="113173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1pPr>
            <a:lvl2pPr indent="-228600" lvl="1" marL="9144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2pPr>
            <a:lvl3pPr indent="-228600" lvl="2" marL="13716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3pPr>
            <a:lvl4pPr indent="-228600" lvl="3" marL="18288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4pPr>
            <a:lvl5pPr indent="-228600" lvl="4" marL="22860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10" name="Google Shape;110;p34"/>
          <p:cNvSpPr txBox="1"/>
          <p:nvPr>
            <p:ph idx="3" type="body"/>
          </p:nvPr>
        </p:nvSpPr>
        <p:spPr>
          <a:xfrm>
            <a:off x="792001" y="2808000"/>
            <a:ext cx="4932129" cy="77997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11" name="Google Shape;111;p34"/>
          <p:cNvSpPr/>
          <p:nvPr>
            <p:ph idx="4" type="pic"/>
          </p:nvPr>
        </p:nvSpPr>
        <p:spPr>
          <a:xfrm>
            <a:off x="5864457" y="3871"/>
            <a:ext cx="3279545" cy="5139631"/>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ase Study Slide">
  <p:cSld name="Photo Case Study Slide">
    <p:spTree>
      <p:nvGrpSpPr>
        <p:cNvPr id="112" name="Shape 112"/>
        <p:cNvGrpSpPr/>
        <p:nvPr/>
      </p:nvGrpSpPr>
      <p:grpSpPr>
        <a:xfrm>
          <a:off x="0" y="0"/>
          <a:ext cx="0" cy="0"/>
          <a:chOff x="0" y="0"/>
          <a:chExt cx="0" cy="0"/>
        </a:xfrm>
      </p:grpSpPr>
      <p:sp>
        <p:nvSpPr>
          <p:cNvPr id="113" name="Google Shape;113;p35"/>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14" name="Google Shape;114;p35"/>
          <p:cNvSpPr txBox="1"/>
          <p:nvPr>
            <p:ph idx="1" type="body"/>
          </p:nvPr>
        </p:nvSpPr>
        <p:spPr>
          <a:xfrm>
            <a:off x="792000" y="737990"/>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Clr>
                <a:schemeClr val="accent3"/>
              </a:buClr>
              <a:buSzPts val="1800"/>
              <a:buFont typeface="Arial"/>
              <a:buNone/>
              <a:defRPr b="1" i="0" sz="18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15" name="Google Shape;115;p35"/>
          <p:cNvSpPr txBox="1"/>
          <p:nvPr>
            <p:ph idx="2" type="body"/>
          </p:nvPr>
        </p:nvSpPr>
        <p:spPr>
          <a:xfrm>
            <a:off x="792000" y="489482"/>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24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cxnSp>
        <p:nvCxnSpPr>
          <p:cNvPr id="116" name="Google Shape;116;p35"/>
          <p:cNvCxnSpPr/>
          <p:nvPr/>
        </p:nvCxnSpPr>
        <p:spPr>
          <a:xfrm>
            <a:off x="792000" y="1296000"/>
            <a:ext cx="7956000" cy="0"/>
          </a:xfrm>
          <a:prstGeom prst="straightConnector1">
            <a:avLst/>
          </a:prstGeom>
          <a:noFill/>
          <a:ln cap="flat" cmpd="sng" w="12700">
            <a:solidFill>
              <a:schemeClr val="accent2"/>
            </a:solidFill>
            <a:prstDash val="solid"/>
            <a:round/>
            <a:headEnd len="sm" w="sm" type="none"/>
            <a:tailEnd len="sm" w="sm" type="none"/>
          </a:ln>
        </p:spPr>
      </p:cxnSp>
      <p:cxnSp>
        <p:nvCxnSpPr>
          <p:cNvPr id="117" name="Google Shape;117;p35"/>
          <p:cNvCxnSpPr/>
          <p:nvPr/>
        </p:nvCxnSpPr>
        <p:spPr>
          <a:xfrm>
            <a:off x="792000" y="4680000"/>
            <a:ext cx="7956000" cy="0"/>
          </a:xfrm>
          <a:prstGeom prst="straightConnector1">
            <a:avLst/>
          </a:prstGeom>
          <a:noFill/>
          <a:ln cap="flat" cmpd="sng" w="12700">
            <a:solidFill>
              <a:schemeClr val="accent2"/>
            </a:solidFill>
            <a:prstDash val="solid"/>
            <a:round/>
            <a:headEnd len="sm" w="sm" type="none"/>
            <a:tailEnd len="sm" w="sm" type="none"/>
          </a:ln>
        </p:spPr>
      </p:cxnSp>
      <p:sp>
        <p:nvSpPr>
          <p:cNvPr id="118" name="Google Shape;118;p35"/>
          <p:cNvSpPr/>
          <p:nvPr>
            <p:ph idx="3" type="pic"/>
          </p:nvPr>
        </p:nvSpPr>
        <p:spPr>
          <a:xfrm>
            <a:off x="5292000" y="1511845"/>
            <a:ext cx="3456000" cy="2577440"/>
          </a:xfrm>
          <a:prstGeom prst="rect">
            <a:avLst/>
          </a:prstGeom>
          <a:noFill/>
          <a:ln>
            <a:noFill/>
          </a:ln>
        </p:spPr>
      </p:sp>
      <p:sp>
        <p:nvSpPr>
          <p:cNvPr id="119" name="Google Shape;119;p35"/>
          <p:cNvSpPr txBox="1"/>
          <p:nvPr>
            <p:ph idx="4" type="body"/>
          </p:nvPr>
        </p:nvSpPr>
        <p:spPr>
          <a:xfrm>
            <a:off x="792001" y="1511300"/>
            <a:ext cx="4284056" cy="10192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600"/>
              <a:buFont typeface="Arial"/>
              <a:buNone/>
              <a:defRPr b="1" i="0" sz="16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0" name="Google Shape;120;p35"/>
          <p:cNvSpPr txBox="1"/>
          <p:nvPr>
            <p:ph idx="5" type="body"/>
          </p:nvPr>
        </p:nvSpPr>
        <p:spPr>
          <a:xfrm>
            <a:off x="792001" y="3023464"/>
            <a:ext cx="4284056" cy="142049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1" name="Google Shape;121;p35"/>
          <p:cNvSpPr txBox="1"/>
          <p:nvPr>
            <p:ph idx="6" type="body"/>
          </p:nvPr>
        </p:nvSpPr>
        <p:spPr>
          <a:xfrm>
            <a:off x="792000" y="2530551"/>
            <a:ext cx="4284056"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2" name="Google Shape;122;p35"/>
          <p:cNvSpPr txBox="1"/>
          <p:nvPr>
            <p:ph idx="7" type="body"/>
          </p:nvPr>
        </p:nvSpPr>
        <p:spPr>
          <a:xfrm>
            <a:off x="5292000" y="4166345"/>
            <a:ext cx="3456000"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3"/>
              </a:buClr>
              <a:buSzPts val="1200"/>
              <a:buFont typeface="Arial"/>
              <a:buNone/>
              <a:defRPr b="0" i="0" sz="1200" u="none" cap="none" strike="noStrike">
                <a:solidFill>
                  <a:schemeClr val="accent3"/>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123" name="Google Shape;123;p35"/>
          <p:cNvPicPr preferRelativeResize="0"/>
          <p:nvPr/>
        </p:nvPicPr>
        <p:blipFill rotWithShape="1">
          <a:blip r:embed="rId2">
            <a:alphaModFix/>
          </a:blip>
          <a:srcRect b="0" l="0" r="0" t="0"/>
          <a:stretch/>
        </p:blipFill>
        <p:spPr>
          <a:xfrm>
            <a:off x="7524328" y="411510"/>
            <a:ext cx="1223672" cy="53600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Case Study Slide">
  <p:cSld name="Text Case Study Slide">
    <p:spTree>
      <p:nvGrpSpPr>
        <p:cNvPr id="124" name="Shape 124"/>
        <p:cNvGrpSpPr/>
        <p:nvPr/>
      </p:nvGrpSpPr>
      <p:grpSpPr>
        <a:xfrm>
          <a:off x="0" y="0"/>
          <a:ext cx="0" cy="0"/>
          <a:chOff x="0" y="0"/>
          <a:chExt cx="0" cy="0"/>
        </a:xfrm>
      </p:grpSpPr>
      <p:sp>
        <p:nvSpPr>
          <p:cNvPr id="125" name="Google Shape;125;p36"/>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26" name="Google Shape;126;p36"/>
          <p:cNvSpPr txBox="1"/>
          <p:nvPr>
            <p:ph idx="1" type="body"/>
          </p:nvPr>
        </p:nvSpPr>
        <p:spPr>
          <a:xfrm>
            <a:off x="792000" y="737990"/>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Clr>
                <a:schemeClr val="accent3"/>
              </a:buClr>
              <a:buSzPts val="1800"/>
              <a:buFont typeface="Arial"/>
              <a:buNone/>
              <a:defRPr b="1" i="0" sz="18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7" name="Google Shape;127;p36"/>
          <p:cNvSpPr txBox="1"/>
          <p:nvPr>
            <p:ph idx="2" type="body"/>
          </p:nvPr>
        </p:nvSpPr>
        <p:spPr>
          <a:xfrm>
            <a:off x="792000" y="489482"/>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24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cxnSp>
        <p:nvCxnSpPr>
          <p:cNvPr id="128" name="Google Shape;128;p36"/>
          <p:cNvCxnSpPr/>
          <p:nvPr/>
        </p:nvCxnSpPr>
        <p:spPr>
          <a:xfrm>
            <a:off x="792000" y="1296000"/>
            <a:ext cx="7956000" cy="0"/>
          </a:xfrm>
          <a:prstGeom prst="straightConnector1">
            <a:avLst/>
          </a:prstGeom>
          <a:noFill/>
          <a:ln cap="flat" cmpd="sng" w="12700">
            <a:solidFill>
              <a:schemeClr val="accent2"/>
            </a:solidFill>
            <a:prstDash val="solid"/>
            <a:round/>
            <a:headEnd len="sm" w="sm" type="none"/>
            <a:tailEnd len="sm" w="sm" type="none"/>
          </a:ln>
        </p:spPr>
      </p:cxnSp>
      <p:cxnSp>
        <p:nvCxnSpPr>
          <p:cNvPr id="129" name="Google Shape;129;p36"/>
          <p:cNvCxnSpPr/>
          <p:nvPr/>
        </p:nvCxnSpPr>
        <p:spPr>
          <a:xfrm>
            <a:off x="792000" y="4680000"/>
            <a:ext cx="7956000" cy="0"/>
          </a:xfrm>
          <a:prstGeom prst="straightConnector1">
            <a:avLst/>
          </a:prstGeom>
          <a:noFill/>
          <a:ln cap="flat" cmpd="sng" w="12700">
            <a:solidFill>
              <a:schemeClr val="accent2"/>
            </a:solidFill>
            <a:prstDash val="solid"/>
            <a:round/>
            <a:headEnd len="sm" w="sm" type="none"/>
            <a:tailEnd len="sm" w="sm" type="none"/>
          </a:ln>
        </p:spPr>
      </p:cxnSp>
      <p:sp>
        <p:nvSpPr>
          <p:cNvPr id="130" name="Google Shape;130;p36"/>
          <p:cNvSpPr txBox="1"/>
          <p:nvPr>
            <p:ph idx="3" type="body"/>
          </p:nvPr>
        </p:nvSpPr>
        <p:spPr>
          <a:xfrm>
            <a:off x="4463944" y="3131388"/>
            <a:ext cx="4284056" cy="10192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600"/>
              <a:buFont typeface="Arial"/>
              <a:buNone/>
              <a:defRPr b="1" i="0" sz="16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31" name="Google Shape;131;p36"/>
          <p:cNvSpPr txBox="1"/>
          <p:nvPr>
            <p:ph idx="4" type="body"/>
          </p:nvPr>
        </p:nvSpPr>
        <p:spPr>
          <a:xfrm>
            <a:off x="792002" y="1503446"/>
            <a:ext cx="3491967" cy="2924801"/>
          </a:xfrm>
          <a:prstGeom prst="rect">
            <a:avLst/>
          </a:prstGeom>
          <a:noFill/>
          <a:ln>
            <a:noFill/>
          </a:ln>
        </p:spPr>
        <p:txBody>
          <a:bodyPr anchorCtr="0" anchor="t" bIns="0" lIns="0" spcFirstLastPara="1" rIns="0" wrap="square" tIns="0">
            <a:noAutofit/>
          </a:bodyPr>
          <a:lstStyle>
            <a:lvl1pPr indent="-228600" lvl="0" marL="457200" marR="0" rtl="0" algn="l">
              <a:lnSpc>
                <a:spcPct val="135714"/>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32" name="Google Shape;132;p36"/>
          <p:cNvSpPr txBox="1"/>
          <p:nvPr>
            <p:ph idx="5" type="body"/>
          </p:nvPr>
        </p:nvSpPr>
        <p:spPr>
          <a:xfrm>
            <a:off x="4463943" y="4150639"/>
            <a:ext cx="4284056"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33" name="Google Shape;133;p36"/>
          <p:cNvSpPr txBox="1"/>
          <p:nvPr>
            <p:ph idx="6" type="body"/>
          </p:nvPr>
        </p:nvSpPr>
        <p:spPr>
          <a:xfrm>
            <a:off x="4463943" y="1503447"/>
            <a:ext cx="4284056" cy="1376194"/>
          </a:xfrm>
          <a:prstGeom prst="rect">
            <a:avLst/>
          </a:prstGeom>
          <a:noFill/>
          <a:ln>
            <a:noFill/>
          </a:ln>
        </p:spPr>
        <p:txBody>
          <a:bodyPr anchorCtr="0" anchor="t" bIns="0" lIns="0" spcFirstLastPara="1" rIns="0" wrap="square" tIns="0">
            <a:noAutofit/>
          </a:bodyPr>
          <a:lstStyle>
            <a:lvl1pPr indent="-317500" lvl="0" marL="457200" marR="0" rtl="0" algn="l">
              <a:lnSpc>
                <a:spcPct val="100000"/>
              </a:lnSpc>
              <a:spcBef>
                <a:spcPts val="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1pPr>
            <a:lvl2pPr indent="-228600" lvl="1" marL="9144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134" name="Google Shape;134;p36"/>
          <p:cNvPicPr preferRelativeResize="0"/>
          <p:nvPr/>
        </p:nvPicPr>
        <p:blipFill rotWithShape="1">
          <a:blip r:embed="rId2">
            <a:alphaModFix/>
          </a:blip>
          <a:srcRect b="0" l="0" r="0" t="0"/>
          <a:stretch/>
        </p:blipFill>
        <p:spPr>
          <a:xfrm>
            <a:off x="7524328" y="411510"/>
            <a:ext cx="1223672" cy="53600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Slide - Style One">
  <p:cSld name="Sign-off Slide - Style One">
    <p:bg>
      <p:bgPr>
        <a:solidFill>
          <a:schemeClr val="dk2"/>
        </a:solidFill>
      </p:bgPr>
    </p:bg>
    <p:spTree>
      <p:nvGrpSpPr>
        <p:cNvPr id="135" name="Shape 135"/>
        <p:cNvGrpSpPr/>
        <p:nvPr/>
      </p:nvGrpSpPr>
      <p:grpSpPr>
        <a:xfrm>
          <a:off x="0" y="0"/>
          <a:ext cx="0" cy="0"/>
          <a:chOff x="0" y="0"/>
          <a:chExt cx="0" cy="0"/>
        </a:xfrm>
      </p:grpSpPr>
      <p:sp>
        <p:nvSpPr>
          <p:cNvPr id="136" name="Google Shape;136;p37"/>
          <p:cNvSpPr/>
          <p:nvPr/>
        </p:nvSpPr>
        <p:spPr>
          <a:xfrm>
            <a:off x="-108520" y="-38250"/>
            <a:ext cx="468000" cy="522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37" name="Google Shape;137;p37"/>
          <p:cNvSpPr txBox="1"/>
          <p:nvPr/>
        </p:nvSpPr>
        <p:spPr>
          <a:xfrm>
            <a:off x="809954" y="639639"/>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lang="en-GB" sz="1648">
                <a:solidFill>
                  <a:srgbClr val="414042"/>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sz="1648">
              <a:solidFill>
                <a:srgbClr val="414042"/>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rgbClr val="414042"/>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sz="1648">
              <a:solidFill>
                <a:srgbClr val="414042"/>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rgbClr val="414042"/>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sz="1648">
              <a:solidFill>
                <a:srgbClr val="414042"/>
              </a:solidFill>
              <a:latin typeface="Arial"/>
              <a:ea typeface="Arial"/>
              <a:cs typeface="Arial"/>
              <a:sym typeface="Arial"/>
            </a:endParaRPr>
          </a:p>
        </p:txBody>
      </p:sp>
      <p:sp>
        <p:nvSpPr>
          <p:cNvPr id="138" name="Google Shape;138;p37"/>
          <p:cNvSpPr txBox="1"/>
          <p:nvPr/>
        </p:nvSpPr>
        <p:spPr>
          <a:xfrm>
            <a:off x="809954"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lang="en-GB" sz="1648">
                <a:solidFill>
                  <a:srgbClr val="414042"/>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sz="1648">
              <a:solidFill>
                <a:srgbClr val="414042"/>
              </a:solidFill>
              <a:latin typeface="Arial"/>
              <a:ea typeface="Arial"/>
              <a:cs typeface="Arial"/>
              <a:sym typeface="Arial"/>
            </a:endParaRPr>
          </a:p>
        </p:txBody>
      </p:sp>
      <p:sp>
        <p:nvSpPr>
          <p:cNvPr id="139" name="Google Shape;139;p37"/>
          <p:cNvSpPr txBox="1"/>
          <p:nvPr/>
        </p:nvSpPr>
        <p:spPr>
          <a:xfrm>
            <a:off x="792001" y="4410552"/>
            <a:ext cx="5118047"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a:solidFill>
                  <a:srgbClr val="414042"/>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lang="en-GB" sz="800">
                <a:solidFill>
                  <a:srgbClr val="414042"/>
                </a:solidFill>
                <a:latin typeface="Arial"/>
                <a:ea typeface="Arial"/>
                <a:cs typeface="Arial"/>
                <a:sym typeface="Arial"/>
              </a:rPr>
              <a:t>VAT Registration No. 416740656.</a:t>
            </a:r>
            <a:endParaRPr/>
          </a:p>
        </p:txBody>
      </p:sp>
      <p:pic>
        <p:nvPicPr>
          <p:cNvPr id="140" name="Google Shape;140;p37"/>
          <p:cNvPicPr preferRelativeResize="0"/>
          <p:nvPr/>
        </p:nvPicPr>
        <p:blipFill rotWithShape="1">
          <a:blip r:embed="rId2">
            <a:alphaModFix/>
          </a:blip>
          <a:srcRect b="0" l="0" r="0" t="0"/>
          <a:stretch/>
        </p:blipFill>
        <p:spPr>
          <a:xfrm>
            <a:off x="6804248" y="3797934"/>
            <a:ext cx="1872000" cy="8885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spTree>
      <p:nvGrpSpPr>
        <p:cNvPr id="15" name="Shape 15"/>
        <p:cNvGrpSpPr/>
        <p:nvPr/>
      </p:nvGrpSpPr>
      <p:grpSpPr>
        <a:xfrm>
          <a:off x="0" y="0"/>
          <a:ext cx="0" cy="0"/>
          <a:chOff x="0" y="0"/>
          <a:chExt cx="0" cy="0"/>
        </a:xfrm>
      </p:grpSpPr>
      <p:sp>
        <p:nvSpPr>
          <p:cNvPr id="16" name="Google Shape;16;p20"/>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17" name="Google Shape;17;p20"/>
          <p:cNvSpPr txBox="1"/>
          <p:nvPr>
            <p:ph idx="1" type="body"/>
          </p:nvPr>
        </p:nvSpPr>
        <p:spPr>
          <a:xfrm>
            <a:off x="792164"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8" name="Google Shape;18;p20"/>
          <p:cNvSpPr txBox="1"/>
          <p:nvPr/>
        </p:nvSpPr>
        <p:spPr>
          <a:xfrm>
            <a:off x="8028384" y="4510201"/>
            <a:ext cx="719616" cy="293798"/>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09" u="none" cap="none" strike="noStrike">
                <a:solidFill>
                  <a:schemeClr val="accent2"/>
                </a:solidFill>
                <a:latin typeface="Arial"/>
                <a:ea typeface="Arial"/>
                <a:cs typeface="Arial"/>
                <a:sym typeface="Arial"/>
              </a:rPr>
              <a:t>‹#›</a:t>
            </a:fld>
            <a:endParaRPr b="1" i="0" sz="1309" u="none" cap="none" strike="noStrike">
              <a:solidFill>
                <a:schemeClr val="accent2"/>
              </a:solidFill>
              <a:latin typeface="Arial"/>
              <a:ea typeface="Arial"/>
              <a:cs typeface="Arial"/>
              <a:sym typeface="Arial"/>
            </a:endParaRPr>
          </a:p>
        </p:txBody>
      </p:sp>
      <p:sp>
        <p:nvSpPr>
          <p:cNvPr id="19" name="Google Shape;19;p20"/>
          <p:cNvSpPr txBox="1"/>
          <p:nvPr>
            <p:ph idx="2" type="body"/>
          </p:nvPr>
        </p:nvSpPr>
        <p:spPr>
          <a:xfrm>
            <a:off x="791999" y="1296000"/>
            <a:ext cx="6120000" cy="113173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1pPr>
            <a:lvl2pPr indent="-228600" lvl="1" marL="9144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2pPr>
            <a:lvl3pPr indent="-228600" lvl="2" marL="13716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3pPr>
            <a:lvl4pPr indent="-228600" lvl="3" marL="18288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4pPr>
            <a:lvl5pPr indent="-228600" lvl="4" marL="22860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20" name="Google Shape;20;p20"/>
          <p:cNvSpPr txBox="1"/>
          <p:nvPr>
            <p:ph idx="3" type="body"/>
          </p:nvPr>
        </p:nvSpPr>
        <p:spPr>
          <a:xfrm>
            <a:off x="792000" y="2808000"/>
            <a:ext cx="6119999" cy="77997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21" name="Google Shape;21;p20"/>
          <p:cNvPicPr preferRelativeResize="0"/>
          <p:nvPr/>
        </p:nvPicPr>
        <p:blipFill rotWithShape="1">
          <a:blip r:embed="rId2">
            <a:alphaModFix/>
          </a:blip>
          <a:srcRect b="0" l="0" r="0" t="0"/>
          <a:stretch/>
        </p:blipFill>
        <p:spPr>
          <a:xfrm>
            <a:off x="7524328" y="411510"/>
            <a:ext cx="1223672" cy="53600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Slide - Style Two">
  <p:cSld name="Sign-off Slide - Style Two">
    <p:bg>
      <p:bgPr>
        <a:solidFill>
          <a:schemeClr val="accent3"/>
        </a:solidFill>
      </p:bgPr>
    </p:bg>
    <p:spTree>
      <p:nvGrpSpPr>
        <p:cNvPr id="141" name="Shape 141"/>
        <p:cNvGrpSpPr/>
        <p:nvPr/>
      </p:nvGrpSpPr>
      <p:grpSpPr>
        <a:xfrm>
          <a:off x="0" y="0"/>
          <a:ext cx="0" cy="0"/>
          <a:chOff x="0" y="0"/>
          <a:chExt cx="0" cy="0"/>
        </a:xfrm>
      </p:grpSpPr>
      <p:pic>
        <p:nvPicPr>
          <p:cNvPr id="142" name="Google Shape;142;p38"/>
          <p:cNvPicPr preferRelativeResize="0"/>
          <p:nvPr/>
        </p:nvPicPr>
        <p:blipFill rotWithShape="1">
          <a:blip r:embed="rId2">
            <a:alphaModFix/>
          </a:blip>
          <a:srcRect b="0" l="0" r="0" t="0"/>
          <a:stretch/>
        </p:blipFill>
        <p:spPr>
          <a:xfrm>
            <a:off x="6736415" y="3687080"/>
            <a:ext cx="2039232" cy="1132907"/>
          </a:xfrm>
          <a:prstGeom prst="rect">
            <a:avLst/>
          </a:prstGeom>
          <a:noFill/>
          <a:ln>
            <a:noFill/>
          </a:ln>
        </p:spPr>
      </p:pic>
      <p:sp>
        <p:nvSpPr>
          <p:cNvPr id="143" name="Google Shape;143;p38"/>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44" name="Google Shape;144;p38"/>
          <p:cNvSpPr txBox="1"/>
          <p:nvPr/>
        </p:nvSpPr>
        <p:spPr>
          <a:xfrm>
            <a:off x="809954" y="639639"/>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lang="en-GB" sz="1648">
                <a:solidFill>
                  <a:schemeClr val="dk2"/>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sz="1648">
              <a:solidFill>
                <a:schemeClr val="dk2"/>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dk2"/>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sz="1648">
              <a:solidFill>
                <a:schemeClr val="dk2"/>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dk2"/>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sz="1648">
              <a:solidFill>
                <a:schemeClr val="dk2"/>
              </a:solidFill>
              <a:latin typeface="Arial"/>
              <a:ea typeface="Arial"/>
              <a:cs typeface="Arial"/>
              <a:sym typeface="Arial"/>
            </a:endParaRPr>
          </a:p>
        </p:txBody>
      </p:sp>
      <p:sp>
        <p:nvSpPr>
          <p:cNvPr id="145" name="Google Shape;145;p38"/>
          <p:cNvSpPr txBox="1"/>
          <p:nvPr/>
        </p:nvSpPr>
        <p:spPr>
          <a:xfrm>
            <a:off x="809954"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lang="en-GB" sz="1648">
                <a:solidFill>
                  <a:schemeClr val="accent4"/>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sz="1648">
              <a:solidFill>
                <a:schemeClr val="accent4"/>
              </a:solidFill>
              <a:latin typeface="Arial"/>
              <a:ea typeface="Arial"/>
              <a:cs typeface="Arial"/>
              <a:sym typeface="Arial"/>
            </a:endParaRPr>
          </a:p>
        </p:txBody>
      </p:sp>
      <p:sp>
        <p:nvSpPr>
          <p:cNvPr id="146" name="Google Shape;146;p38"/>
          <p:cNvSpPr txBox="1"/>
          <p:nvPr/>
        </p:nvSpPr>
        <p:spPr>
          <a:xfrm>
            <a:off x="792001" y="4410552"/>
            <a:ext cx="5118047"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a:solidFill>
                  <a:schemeClr val="accent4"/>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lang="en-GB" sz="800">
                <a:solidFill>
                  <a:schemeClr val="accent4"/>
                </a:solidFill>
                <a:latin typeface="Arial"/>
                <a:ea typeface="Arial"/>
                <a:cs typeface="Arial"/>
                <a:sym typeface="Arial"/>
              </a:rPr>
              <a:t>VAT Registration No. 416740656.</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Slide - Style Three">
  <p:cSld name="Sign-off Slide - Style Three">
    <p:bg>
      <p:bgPr>
        <a:solidFill>
          <a:schemeClr val="accent2"/>
        </a:solidFill>
      </p:bgPr>
    </p:bg>
    <p:spTree>
      <p:nvGrpSpPr>
        <p:cNvPr id="147" name="Shape 147"/>
        <p:cNvGrpSpPr/>
        <p:nvPr/>
      </p:nvGrpSpPr>
      <p:grpSpPr>
        <a:xfrm>
          <a:off x="0" y="0"/>
          <a:ext cx="0" cy="0"/>
          <a:chOff x="0" y="0"/>
          <a:chExt cx="0" cy="0"/>
        </a:xfrm>
      </p:grpSpPr>
      <p:sp>
        <p:nvSpPr>
          <p:cNvPr id="148" name="Google Shape;148;p39"/>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49" name="Google Shape;149;p39"/>
          <p:cNvSpPr txBox="1"/>
          <p:nvPr/>
        </p:nvSpPr>
        <p:spPr>
          <a:xfrm>
            <a:off x="809954" y="639639"/>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lang="en-GB" sz="1648">
                <a:solidFill>
                  <a:schemeClr val="lt1"/>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sz="1648">
              <a:solidFill>
                <a:schemeClr val="lt1"/>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lt1"/>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sz="1648">
              <a:solidFill>
                <a:schemeClr val="lt1"/>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lt1"/>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sz="1648">
              <a:solidFill>
                <a:schemeClr val="lt1"/>
              </a:solidFill>
              <a:latin typeface="Arial"/>
              <a:ea typeface="Arial"/>
              <a:cs typeface="Arial"/>
              <a:sym typeface="Arial"/>
            </a:endParaRPr>
          </a:p>
        </p:txBody>
      </p:sp>
      <p:sp>
        <p:nvSpPr>
          <p:cNvPr id="150" name="Google Shape;150;p39"/>
          <p:cNvSpPr txBox="1"/>
          <p:nvPr/>
        </p:nvSpPr>
        <p:spPr>
          <a:xfrm>
            <a:off x="809954"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lang="en-GB" sz="1648">
                <a:solidFill>
                  <a:schemeClr val="lt1"/>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sz="1648">
              <a:solidFill>
                <a:schemeClr val="lt1"/>
              </a:solidFill>
              <a:latin typeface="Arial"/>
              <a:ea typeface="Arial"/>
              <a:cs typeface="Arial"/>
              <a:sym typeface="Arial"/>
            </a:endParaRPr>
          </a:p>
        </p:txBody>
      </p:sp>
      <p:sp>
        <p:nvSpPr>
          <p:cNvPr id="151" name="Google Shape;151;p39"/>
          <p:cNvSpPr txBox="1"/>
          <p:nvPr/>
        </p:nvSpPr>
        <p:spPr>
          <a:xfrm>
            <a:off x="792001" y="4410552"/>
            <a:ext cx="5118047"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a:solidFill>
                  <a:schemeClr val="lt1"/>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lang="en-GB" sz="800">
                <a:solidFill>
                  <a:schemeClr val="lt1"/>
                </a:solidFill>
                <a:latin typeface="Arial"/>
                <a:ea typeface="Arial"/>
                <a:cs typeface="Arial"/>
                <a:sym typeface="Arial"/>
              </a:rPr>
              <a:t>VAT Registration No. 416740656.</a:t>
            </a:r>
            <a:endParaRPr/>
          </a:p>
        </p:txBody>
      </p:sp>
      <p:pic>
        <p:nvPicPr>
          <p:cNvPr id="152" name="Google Shape;152;p39"/>
          <p:cNvPicPr preferRelativeResize="0"/>
          <p:nvPr/>
        </p:nvPicPr>
        <p:blipFill rotWithShape="1">
          <a:blip r:embed="rId2">
            <a:alphaModFix/>
          </a:blip>
          <a:srcRect b="0" l="0" r="0" t="0"/>
          <a:stretch/>
        </p:blipFill>
        <p:spPr>
          <a:xfrm>
            <a:off x="6804250" y="3797932"/>
            <a:ext cx="1871999" cy="88854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with Photo">
  <p:cSld name="Bullet Slide with Photo">
    <p:spTree>
      <p:nvGrpSpPr>
        <p:cNvPr id="22" name="Shape 22"/>
        <p:cNvGrpSpPr/>
        <p:nvPr/>
      </p:nvGrpSpPr>
      <p:grpSpPr>
        <a:xfrm>
          <a:off x="0" y="0"/>
          <a:ext cx="0" cy="0"/>
          <a:chOff x="0" y="0"/>
          <a:chExt cx="0" cy="0"/>
        </a:xfrm>
      </p:grpSpPr>
      <p:sp>
        <p:nvSpPr>
          <p:cNvPr id="23" name="Google Shape;23;p21"/>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24" name="Google Shape;24;p21"/>
          <p:cNvSpPr txBox="1"/>
          <p:nvPr>
            <p:ph idx="1" type="body"/>
          </p:nvPr>
        </p:nvSpPr>
        <p:spPr>
          <a:xfrm>
            <a:off x="792164"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25" name="Google Shape;25;p21"/>
          <p:cNvSpPr txBox="1"/>
          <p:nvPr/>
        </p:nvSpPr>
        <p:spPr>
          <a:xfrm>
            <a:off x="8028384" y="4510201"/>
            <a:ext cx="719616" cy="293798"/>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09" u="none" cap="none" strike="noStrike">
                <a:solidFill>
                  <a:schemeClr val="accent2"/>
                </a:solidFill>
                <a:latin typeface="Arial"/>
                <a:ea typeface="Arial"/>
                <a:cs typeface="Arial"/>
                <a:sym typeface="Arial"/>
              </a:rPr>
              <a:t>‹#›</a:t>
            </a:fld>
            <a:endParaRPr b="1" i="0" sz="1309" u="none" cap="none" strike="noStrike">
              <a:solidFill>
                <a:schemeClr val="accent2"/>
              </a:solidFill>
              <a:latin typeface="Arial"/>
              <a:ea typeface="Arial"/>
              <a:cs typeface="Arial"/>
              <a:sym typeface="Arial"/>
            </a:endParaRPr>
          </a:p>
        </p:txBody>
      </p:sp>
      <p:sp>
        <p:nvSpPr>
          <p:cNvPr id="26" name="Google Shape;26;p21"/>
          <p:cNvSpPr txBox="1"/>
          <p:nvPr>
            <p:ph idx="2" type="body"/>
          </p:nvPr>
        </p:nvSpPr>
        <p:spPr>
          <a:xfrm>
            <a:off x="792002" y="1296001"/>
            <a:ext cx="4716103" cy="2931513"/>
          </a:xfrm>
          <a:prstGeom prst="rect">
            <a:avLst/>
          </a:prstGeom>
          <a:noFill/>
          <a:ln>
            <a:noFill/>
          </a:ln>
        </p:spPr>
        <p:txBody>
          <a:bodyPr anchorCtr="0" anchor="t" bIns="0" lIns="0" spcFirstLastPara="1" rIns="0" wrap="square" tIns="0">
            <a:noAutofit/>
          </a:bodyPr>
          <a:lstStyle>
            <a:lvl1pPr indent="-336550" lvl="0" marL="457200" marR="0" rtl="0" algn="l">
              <a:lnSpc>
                <a:spcPct val="100000"/>
              </a:lnSpc>
              <a:spcBef>
                <a:spcPts val="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1pPr>
            <a:lvl2pPr indent="-336550" lvl="1" marL="9144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2pPr>
            <a:lvl3pPr indent="-336550" lvl="2" marL="13716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3pPr>
            <a:lvl4pPr indent="-336550" lvl="3" marL="18288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4pPr>
            <a:lvl5pPr indent="-336550" lvl="4" marL="22860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27" name="Google Shape;27;p21"/>
          <p:cNvSpPr/>
          <p:nvPr>
            <p:ph idx="3" type="pic"/>
          </p:nvPr>
        </p:nvSpPr>
        <p:spPr>
          <a:xfrm>
            <a:off x="5796137" y="1295401"/>
            <a:ext cx="2952577" cy="2804131"/>
          </a:xfrm>
          <a:prstGeom prst="rect">
            <a:avLst/>
          </a:prstGeom>
          <a:noFill/>
          <a:ln>
            <a:noFill/>
          </a:ln>
        </p:spPr>
      </p:sp>
      <p:sp>
        <p:nvSpPr>
          <p:cNvPr id="28" name="Google Shape;28;p21"/>
          <p:cNvSpPr txBox="1"/>
          <p:nvPr>
            <p:ph idx="4"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3"/>
              </a:buClr>
              <a:buSzPts val="2600"/>
              <a:buFont typeface="Arial"/>
              <a:buNone/>
              <a:defRPr b="1" i="0" sz="26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29" name="Google Shape;29;p21"/>
          <p:cNvSpPr txBox="1"/>
          <p:nvPr>
            <p:ph idx="5" type="body"/>
          </p:nvPr>
        </p:nvSpPr>
        <p:spPr>
          <a:xfrm>
            <a:off x="5796136" y="4166345"/>
            <a:ext cx="2951864"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3"/>
              </a:buClr>
              <a:buSzPts val="1200"/>
              <a:buFont typeface="Arial"/>
              <a:buNone/>
              <a:defRPr b="0" i="0" sz="1200" u="none" cap="none" strike="noStrike">
                <a:solidFill>
                  <a:schemeClr val="accent3"/>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30" name="Google Shape;30;p21"/>
          <p:cNvPicPr preferRelativeResize="0"/>
          <p:nvPr/>
        </p:nvPicPr>
        <p:blipFill rotWithShape="1">
          <a:blip r:embed="rId2">
            <a:alphaModFix/>
          </a:blip>
          <a:srcRect b="0" l="0" r="0" t="0"/>
          <a:stretch/>
        </p:blipFill>
        <p:spPr>
          <a:xfrm>
            <a:off x="7524328" y="411510"/>
            <a:ext cx="1223672" cy="5360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31" name="Shape 31"/>
        <p:cNvGrpSpPr/>
        <p:nvPr/>
      </p:nvGrpSpPr>
      <p:grpSpPr>
        <a:xfrm>
          <a:off x="0" y="0"/>
          <a:ext cx="0" cy="0"/>
          <a:chOff x="0" y="0"/>
          <a:chExt cx="0" cy="0"/>
        </a:xfrm>
      </p:grpSpPr>
      <p:sp>
        <p:nvSpPr>
          <p:cNvPr id="32" name="Google Shape;32;p22"/>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33" name="Google Shape;33;p22"/>
          <p:cNvSpPr txBox="1"/>
          <p:nvPr>
            <p:ph idx="1"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34" name="Google Shape;34;p22"/>
          <p:cNvSpPr txBox="1"/>
          <p:nvPr>
            <p:ph idx="2" type="body"/>
          </p:nvPr>
        </p:nvSpPr>
        <p:spPr>
          <a:xfrm>
            <a:off x="792002" y="1296001"/>
            <a:ext cx="4716103" cy="293151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indent="-228600" lvl="2" marL="13716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indent="-228600" lvl="3" marL="18288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indent="-228600" lvl="4" marL="22860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35" name="Google Shape;35;p22"/>
          <p:cNvSpPr txBox="1"/>
          <p:nvPr>
            <p:ph idx="3" type="body"/>
          </p:nvPr>
        </p:nvSpPr>
        <p:spPr>
          <a:xfrm>
            <a:off x="792164"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36" name="Google Shape;36;p22"/>
          <p:cNvSpPr txBox="1"/>
          <p:nvPr/>
        </p:nvSpPr>
        <p:spPr>
          <a:xfrm>
            <a:off x="8028384" y="4510201"/>
            <a:ext cx="719616" cy="293798"/>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09" u="none" cap="none" strike="noStrike">
                <a:solidFill>
                  <a:schemeClr val="accent2"/>
                </a:solidFill>
                <a:latin typeface="Arial"/>
                <a:ea typeface="Arial"/>
                <a:cs typeface="Arial"/>
                <a:sym typeface="Arial"/>
              </a:rPr>
              <a:t>‹#›</a:t>
            </a:fld>
            <a:endParaRPr b="1" i="0" sz="1309" u="none" cap="none" strike="noStrike">
              <a:solidFill>
                <a:schemeClr val="accent2"/>
              </a:solidFill>
              <a:latin typeface="Arial"/>
              <a:ea typeface="Arial"/>
              <a:cs typeface="Arial"/>
              <a:sym typeface="Arial"/>
            </a:endParaRPr>
          </a:p>
        </p:txBody>
      </p:sp>
      <p:sp>
        <p:nvSpPr>
          <p:cNvPr id="37" name="Google Shape;37;p22"/>
          <p:cNvSpPr/>
          <p:nvPr>
            <p:ph idx="4" type="pic"/>
          </p:nvPr>
        </p:nvSpPr>
        <p:spPr>
          <a:xfrm>
            <a:off x="5796137" y="1295402"/>
            <a:ext cx="2952577" cy="2688901"/>
          </a:xfrm>
          <a:prstGeom prst="rect">
            <a:avLst/>
          </a:prstGeom>
          <a:noFill/>
          <a:ln>
            <a:noFill/>
          </a:ln>
        </p:spPr>
      </p:sp>
      <p:sp>
        <p:nvSpPr>
          <p:cNvPr id="38" name="Google Shape;38;p22"/>
          <p:cNvSpPr txBox="1"/>
          <p:nvPr>
            <p:ph idx="5" type="body"/>
          </p:nvPr>
        </p:nvSpPr>
        <p:spPr>
          <a:xfrm>
            <a:off x="5796136" y="4166345"/>
            <a:ext cx="2951864"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3"/>
              </a:buClr>
              <a:buSzPts val="1200"/>
              <a:buFont typeface="Arial"/>
              <a:buNone/>
              <a:defRPr b="0" i="0" sz="1200" u="none" cap="none" strike="noStrike">
                <a:solidFill>
                  <a:schemeClr val="accent3"/>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39" name="Google Shape;39;p22"/>
          <p:cNvPicPr preferRelativeResize="0"/>
          <p:nvPr/>
        </p:nvPicPr>
        <p:blipFill rotWithShape="1">
          <a:blip r:embed="rId2">
            <a:alphaModFix/>
          </a:blip>
          <a:srcRect b="0" l="0" r="0" t="0"/>
          <a:stretch/>
        </p:blipFill>
        <p:spPr>
          <a:xfrm>
            <a:off x="7524328" y="411510"/>
            <a:ext cx="1223672" cy="5360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p:cSld name="Bullet Slide">
    <p:spTree>
      <p:nvGrpSpPr>
        <p:cNvPr id="40" name="Shape 40"/>
        <p:cNvGrpSpPr/>
        <p:nvPr/>
      </p:nvGrpSpPr>
      <p:grpSpPr>
        <a:xfrm>
          <a:off x="0" y="0"/>
          <a:ext cx="0" cy="0"/>
          <a:chOff x="0" y="0"/>
          <a:chExt cx="0" cy="0"/>
        </a:xfrm>
      </p:grpSpPr>
      <p:sp>
        <p:nvSpPr>
          <p:cNvPr id="41" name="Google Shape;41;p23"/>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42" name="Google Shape;42;p23"/>
          <p:cNvSpPr txBox="1"/>
          <p:nvPr>
            <p:ph idx="1" type="body"/>
          </p:nvPr>
        </p:nvSpPr>
        <p:spPr>
          <a:xfrm>
            <a:off x="792164"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43" name="Google Shape;43;p23"/>
          <p:cNvSpPr txBox="1"/>
          <p:nvPr/>
        </p:nvSpPr>
        <p:spPr>
          <a:xfrm>
            <a:off x="8028384" y="4510201"/>
            <a:ext cx="719616" cy="293798"/>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GB" sz="1309">
                <a:solidFill>
                  <a:schemeClr val="accent2"/>
                </a:solidFill>
                <a:latin typeface="Arial"/>
                <a:ea typeface="Arial"/>
                <a:cs typeface="Arial"/>
                <a:sym typeface="Arial"/>
              </a:rPr>
              <a:t>‹#›</a:t>
            </a:fld>
            <a:endParaRPr b="1" sz="1309">
              <a:solidFill>
                <a:schemeClr val="accent2"/>
              </a:solidFill>
              <a:latin typeface="Arial"/>
              <a:ea typeface="Arial"/>
              <a:cs typeface="Arial"/>
              <a:sym typeface="Arial"/>
            </a:endParaRPr>
          </a:p>
        </p:txBody>
      </p:sp>
      <p:sp>
        <p:nvSpPr>
          <p:cNvPr id="44" name="Google Shape;44;p23"/>
          <p:cNvSpPr txBox="1"/>
          <p:nvPr>
            <p:ph idx="2" type="body"/>
          </p:nvPr>
        </p:nvSpPr>
        <p:spPr>
          <a:xfrm>
            <a:off x="792000" y="1296001"/>
            <a:ext cx="7956000" cy="2931513"/>
          </a:xfrm>
          <a:prstGeom prst="rect">
            <a:avLst/>
          </a:prstGeom>
          <a:noFill/>
          <a:ln>
            <a:noFill/>
          </a:ln>
        </p:spPr>
        <p:txBody>
          <a:bodyPr anchorCtr="0" anchor="t" bIns="0" lIns="0" spcFirstLastPara="1" rIns="0" wrap="square" tIns="0">
            <a:noAutofit/>
          </a:bodyPr>
          <a:lstStyle>
            <a:lvl1pPr indent="-336550" lvl="0" marL="457200" marR="0" rtl="0" algn="l">
              <a:lnSpc>
                <a:spcPct val="100000"/>
              </a:lnSpc>
              <a:spcBef>
                <a:spcPts val="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1pPr>
            <a:lvl2pPr indent="-336550" lvl="1" marL="9144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2pPr>
            <a:lvl3pPr indent="-336550" lvl="2" marL="13716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3pPr>
            <a:lvl4pPr indent="-336550" lvl="3" marL="18288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4pPr>
            <a:lvl5pPr indent="-336550" lvl="4" marL="22860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45" name="Google Shape;45;p23"/>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3"/>
              </a:buClr>
              <a:buSzPts val="2600"/>
              <a:buFont typeface="Arial"/>
              <a:buNone/>
              <a:defRPr b="1" i="0" sz="26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46" name="Google Shape;46;p23"/>
          <p:cNvPicPr preferRelativeResize="0"/>
          <p:nvPr/>
        </p:nvPicPr>
        <p:blipFill rotWithShape="1">
          <a:blip r:embed="rId2">
            <a:alphaModFix/>
          </a:blip>
          <a:srcRect b="0" l="0" r="0" t="0"/>
          <a:stretch/>
        </p:blipFill>
        <p:spPr>
          <a:xfrm>
            <a:off x="7524328" y="411510"/>
            <a:ext cx="1223672" cy="53600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gn-off Slide - Style Three">
  <p:cSld name="1_Sign-off Slide - Style Three">
    <p:bg>
      <p:bgPr>
        <a:solidFill>
          <a:schemeClr val="lt2"/>
        </a:solidFill>
      </p:bgPr>
    </p:bg>
    <p:spTree>
      <p:nvGrpSpPr>
        <p:cNvPr id="47" name="Shape 47"/>
        <p:cNvGrpSpPr/>
        <p:nvPr/>
      </p:nvGrpSpPr>
      <p:grpSpPr>
        <a:xfrm>
          <a:off x="0" y="0"/>
          <a:ext cx="0" cy="0"/>
          <a:chOff x="0" y="0"/>
          <a:chExt cx="0" cy="0"/>
        </a:xfrm>
      </p:grpSpPr>
      <p:sp>
        <p:nvSpPr>
          <p:cNvPr id="48" name="Google Shape;48;p24"/>
          <p:cNvSpPr/>
          <p:nvPr/>
        </p:nvSpPr>
        <p:spPr>
          <a:xfrm>
            <a:off x="-108520" y="-38250"/>
            <a:ext cx="468000" cy="52200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49" name="Google Shape;49;p24"/>
          <p:cNvSpPr txBox="1"/>
          <p:nvPr/>
        </p:nvSpPr>
        <p:spPr>
          <a:xfrm>
            <a:off x="809954" y="639639"/>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lang="en-GB" sz="1648">
                <a:solidFill>
                  <a:schemeClr val="dk1"/>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sz="1648">
              <a:solidFill>
                <a:schemeClr val="dk1"/>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dk1"/>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sz="1648">
              <a:solidFill>
                <a:schemeClr val="dk1"/>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dk1"/>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sz="1648">
              <a:solidFill>
                <a:schemeClr val="dk1"/>
              </a:solidFill>
              <a:latin typeface="Arial"/>
              <a:ea typeface="Arial"/>
              <a:cs typeface="Arial"/>
              <a:sym typeface="Arial"/>
            </a:endParaRPr>
          </a:p>
        </p:txBody>
      </p:sp>
      <p:sp>
        <p:nvSpPr>
          <p:cNvPr id="50" name="Google Shape;50;p24"/>
          <p:cNvSpPr txBox="1"/>
          <p:nvPr/>
        </p:nvSpPr>
        <p:spPr>
          <a:xfrm>
            <a:off x="809954"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lang="en-GB" sz="1648">
                <a:solidFill>
                  <a:schemeClr val="dk1"/>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sz="1648">
              <a:solidFill>
                <a:schemeClr val="dk1"/>
              </a:solidFill>
              <a:latin typeface="Arial"/>
              <a:ea typeface="Arial"/>
              <a:cs typeface="Arial"/>
              <a:sym typeface="Arial"/>
            </a:endParaRPr>
          </a:p>
        </p:txBody>
      </p:sp>
      <p:sp>
        <p:nvSpPr>
          <p:cNvPr id="51" name="Google Shape;51;p24"/>
          <p:cNvSpPr txBox="1"/>
          <p:nvPr/>
        </p:nvSpPr>
        <p:spPr>
          <a:xfrm>
            <a:off x="792001" y="4410552"/>
            <a:ext cx="5118047"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a:solidFill>
                  <a:schemeClr val="dk1"/>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lang="en-GB" sz="800">
                <a:solidFill>
                  <a:schemeClr val="dk1"/>
                </a:solidFill>
                <a:latin typeface="Arial"/>
                <a:ea typeface="Arial"/>
                <a:cs typeface="Arial"/>
                <a:sym typeface="Arial"/>
              </a:rPr>
              <a:t>VAT Registration No. 416740656.</a:t>
            </a:r>
            <a:endParaRPr/>
          </a:p>
        </p:txBody>
      </p:sp>
      <p:pic>
        <p:nvPicPr>
          <p:cNvPr id="52" name="Google Shape;52;p24"/>
          <p:cNvPicPr preferRelativeResize="0"/>
          <p:nvPr/>
        </p:nvPicPr>
        <p:blipFill rotWithShape="1">
          <a:blip r:embed="rId2">
            <a:alphaModFix/>
          </a:blip>
          <a:srcRect b="0" l="0" r="0" t="0"/>
          <a:stretch/>
        </p:blipFill>
        <p:spPr>
          <a:xfrm>
            <a:off x="6804250" y="3797932"/>
            <a:ext cx="1871999" cy="8885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itle Slide - Style One">
  <p:cSld name="Photo Title Slide - Style One">
    <p:bg>
      <p:bgPr>
        <a:solidFill>
          <a:schemeClr val="dk1"/>
        </a:solidFill>
      </p:bgPr>
    </p:bg>
    <p:spTree>
      <p:nvGrpSpPr>
        <p:cNvPr id="53" name="Shape 53"/>
        <p:cNvGrpSpPr/>
        <p:nvPr/>
      </p:nvGrpSpPr>
      <p:grpSpPr>
        <a:xfrm>
          <a:off x="0" y="0"/>
          <a:ext cx="0" cy="0"/>
          <a:chOff x="0" y="0"/>
          <a:chExt cx="0" cy="0"/>
        </a:xfrm>
      </p:grpSpPr>
      <p:sp>
        <p:nvSpPr>
          <p:cNvPr id="54" name="Google Shape;54;p25"/>
          <p:cNvSpPr/>
          <p:nvPr>
            <p:ph idx="2" type="pic"/>
          </p:nvPr>
        </p:nvSpPr>
        <p:spPr>
          <a:xfrm>
            <a:off x="4824512" y="-38250"/>
            <a:ext cx="4392000" cy="5220000"/>
          </a:xfrm>
          <a:prstGeom prst="rect">
            <a:avLst/>
          </a:prstGeom>
          <a:noFill/>
          <a:ln>
            <a:noFill/>
          </a:ln>
        </p:spPr>
      </p:sp>
      <p:sp>
        <p:nvSpPr>
          <p:cNvPr id="55" name="Google Shape;55;p25"/>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56" name="Google Shape;56;p25"/>
          <p:cNvPicPr preferRelativeResize="0"/>
          <p:nvPr/>
        </p:nvPicPr>
        <p:blipFill rotWithShape="1">
          <a:blip r:embed="rId2">
            <a:alphaModFix/>
          </a:blip>
          <a:srcRect b="0" l="0" r="0" t="0"/>
          <a:stretch/>
        </p:blipFill>
        <p:spPr>
          <a:xfrm>
            <a:off x="803580" y="4043071"/>
            <a:ext cx="1461600" cy="693749"/>
          </a:xfrm>
          <a:prstGeom prst="rect">
            <a:avLst/>
          </a:prstGeom>
          <a:noFill/>
          <a:ln>
            <a:noFill/>
          </a:ln>
        </p:spPr>
      </p:pic>
      <p:sp>
        <p:nvSpPr>
          <p:cNvPr id="57" name="Google Shape;57;p25"/>
          <p:cNvSpPr txBox="1"/>
          <p:nvPr>
            <p:ph idx="1" type="body"/>
          </p:nvPr>
        </p:nvSpPr>
        <p:spPr>
          <a:xfrm>
            <a:off x="803581" y="832650"/>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58" name="Google Shape;58;p25"/>
          <p:cNvSpPr txBox="1"/>
          <p:nvPr>
            <p:ph idx="3" type="body"/>
          </p:nvPr>
        </p:nvSpPr>
        <p:spPr>
          <a:xfrm>
            <a:off x="803277"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itle Slide - Style Two">
  <p:cSld name="Photo Title Slide - Style Two">
    <p:bg>
      <p:bgPr>
        <a:solidFill>
          <a:schemeClr val="accent3"/>
        </a:solidFill>
      </p:bgPr>
    </p:bg>
    <p:spTree>
      <p:nvGrpSpPr>
        <p:cNvPr id="59" name="Shape 59"/>
        <p:cNvGrpSpPr/>
        <p:nvPr/>
      </p:nvGrpSpPr>
      <p:grpSpPr>
        <a:xfrm>
          <a:off x="0" y="0"/>
          <a:ext cx="0" cy="0"/>
          <a:chOff x="0" y="0"/>
          <a:chExt cx="0" cy="0"/>
        </a:xfrm>
      </p:grpSpPr>
      <p:pic>
        <p:nvPicPr>
          <p:cNvPr id="60" name="Google Shape;60;p26"/>
          <p:cNvPicPr preferRelativeResize="0"/>
          <p:nvPr/>
        </p:nvPicPr>
        <p:blipFill rotWithShape="1">
          <a:blip r:embed="rId2">
            <a:alphaModFix/>
          </a:blip>
          <a:srcRect b="0" l="0" r="0" t="0"/>
          <a:stretch/>
        </p:blipFill>
        <p:spPr>
          <a:xfrm>
            <a:off x="752376" y="3939904"/>
            <a:ext cx="1606704" cy="892613"/>
          </a:xfrm>
          <a:prstGeom prst="rect">
            <a:avLst/>
          </a:prstGeom>
          <a:noFill/>
          <a:ln>
            <a:noFill/>
          </a:ln>
        </p:spPr>
      </p:pic>
      <p:sp>
        <p:nvSpPr>
          <p:cNvPr id="61" name="Google Shape;61;p26"/>
          <p:cNvSpPr/>
          <p:nvPr>
            <p:ph idx="2" type="pic"/>
          </p:nvPr>
        </p:nvSpPr>
        <p:spPr>
          <a:xfrm>
            <a:off x="4824512" y="-38250"/>
            <a:ext cx="4392000" cy="5220000"/>
          </a:xfrm>
          <a:prstGeom prst="rect">
            <a:avLst/>
          </a:prstGeom>
          <a:noFill/>
          <a:ln>
            <a:noFill/>
          </a:ln>
        </p:spPr>
      </p:sp>
      <p:sp>
        <p:nvSpPr>
          <p:cNvPr id="62" name="Google Shape;62;p26"/>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63" name="Google Shape;63;p26"/>
          <p:cNvSpPr txBox="1"/>
          <p:nvPr>
            <p:ph idx="1" type="body"/>
          </p:nvPr>
        </p:nvSpPr>
        <p:spPr>
          <a:xfrm>
            <a:off x="803581" y="832650"/>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64" name="Google Shape;64;p26"/>
          <p:cNvSpPr txBox="1"/>
          <p:nvPr>
            <p:ph idx="3" type="body"/>
          </p:nvPr>
        </p:nvSpPr>
        <p:spPr>
          <a:xfrm>
            <a:off x="803277"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4"/>
              </a:buClr>
              <a:buSzPts val="1400"/>
              <a:buFont typeface="Arial"/>
              <a:buNone/>
              <a:defRPr b="1" i="0" sz="1400" u="none" cap="none" strike="noStrike">
                <a:solidFill>
                  <a:schemeClr val="accent4"/>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itle Slide - Style Three">
  <p:cSld name="Photo Title Slide - Style Three">
    <p:bg>
      <p:bgPr>
        <a:solidFill>
          <a:schemeClr val="dk2"/>
        </a:solidFill>
      </p:bgPr>
    </p:bg>
    <p:spTree>
      <p:nvGrpSpPr>
        <p:cNvPr id="65" name="Shape 65"/>
        <p:cNvGrpSpPr/>
        <p:nvPr/>
      </p:nvGrpSpPr>
      <p:grpSpPr>
        <a:xfrm>
          <a:off x="0" y="0"/>
          <a:ext cx="0" cy="0"/>
          <a:chOff x="0" y="0"/>
          <a:chExt cx="0" cy="0"/>
        </a:xfrm>
      </p:grpSpPr>
      <p:sp>
        <p:nvSpPr>
          <p:cNvPr id="66" name="Google Shape;66;p27"/>
          <p:cNvSpPr/>
          <p:nvPr>
            <p:ph idx="2" type="pic"/>
          </p:nvPr>
        </p:nvSpPr>
        <p:spPr>
          <a:xfrm>
            <a:off x="4824512" y="-38250"/>
            <a:ext cx="4392000" cy="5220000"/>
          </a:xfrm>
          <a:prstGeom prst="rect">
            <a:avLst/>
          </a:prstGeom>
          <a:noFill/>
          <a:ln>
            <a:noFill/>
          </a:ln>
        </p:spPr>
      </p:sp>
      <p:sp>
        <p:nvSpPr>
          <p:cNvPr id="67" name="Google Shape;67;p27"/>
          <p:cNvSpPr/>
          <p:nvPr/>
        </p:nvSpPr>
        <p:spPr>
          <a:xfrm>
            <a:off x="-108520" y="-38250"/>
            <a:ext cx="468000" cy="5220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68" name="Google Shape;68;p27"/>
          <p:cNvPicPr preferRelativeResize="0"/>
          <p:nvPr/>
        </p:nvPicPr>
        <p:blipFill rotWithShape="1">
          <a:blip r:embed="rId2">
            <a:alphaModFix/>
          </a:blip>
          <a:srcRect b="0" l="0" r="0" t="0"/>
          <a:stretch/>
        </p:blipFill>
        <p:spPr>
          <a:xfrm>
            <a:off x="803582" y="4043069"/>
            <a:ext cx="1461599" cy="693748"/>
          </a:xfrm>
          <a:prstGeom prst="rect">
            <a:avLst/>
          </a:prstGeom>
          <a:noFill/>
          <a:ln>
            <a:noFill/>
          </a:ln>
        </p:spPr>
      </p:pic>
      <p:sp>
        <p:nvSpPr>
          <p:cNvPr id="69" name="Google Shape;69;p27"/>
          <p:cNvSpPr txBox="1"/>
          <p:nvPr>
            <p:ph idx="1" type="body"/>
          </p:nvPr>
        </p:nvSpPr>
        <p:spPr>
          <a:xfrm>
            <a:off x="803672" y="843560"/>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1"/>
              </a:buClr>
              <a:buSzPts val="3500"/>
              <a:buFont typeface="Arial"/>
              <a:buNone/>
              <a:defRPr b="1" i="0" sz="3500" u="none" cap="none" strike="noStrike">
                <a:solidFill>
                  <a:schemeClr val="dk1"/>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70" name="Google Shape;70;p27"/>
          <p:cNvSpPr txBox="1"/>
          <p:nvPr>
            <p:ph idx="3" type="body"/>
          </p:nvPr>
        </p:nvSpPr>
        <p:spPr>
          <a:xfrm>
            <a:off x="803277"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komoot.com/plan" TargetMode="External"/><Relationship Id="rId4" Type="http://schemas.openxmlformats.org/officeDocument/2006/relationships/hyperlink" Target="http://www.komoot.com/plan" TargetMode="External"/><Relationship Id="rId5" Type="http://schemas.openxmlformats.org/officeDocument/2006/relationships/image" Target="../media/image11.jpg"/><Relationship Id="rId6" Type="http://schemas.openxmlformats.org/officeDocument/2006/relationships/image" Target="../media/image24.png"/><Relationship Id="rId7"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komoot.com/plan" TargetMode="External"/><Relationship Id="rId4" Type="http://schemas.openxmlformats.org/officeDocument/2006/relationships/hyperlink" Target="http://www.komoot.com/plan" TargetMode="External"/><Relationship Id="rId5" Type="http://schemas.openxmlformats.org/officeDocument/2006/relationships/image" Target="../media/image11.jpg"/><Relationship Id="rId6"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komoot.com/plan" TargetMode="External"/><Relationship Id="rId4" Type="http://schemas.openxmlformats.org/officeDocument/2006/relationships/hyperlink" Target="http://www.komoot.com/plan" TargetMode="External"/><Relationship Id="rId5" Type="http://schemas.openxmlformats.org/officeDocument/2006/relationships/image" Target="../media/image11.jpg"/><Relationship Id="rId6" Type="http://schemas.openxmlformats.org/officeDocument/2006/relationships/image" Target="../media/image34.png"/><Relationship Id="rId7"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hyperlink" Target="https://www.google.com/maps/dir/Cathedral+Square,+Peterborough/Ferry+Meadows+in+Nene+Park,+Ferry+Meadows+Country+Park,+Ham+Ln,+Peterborough+PE2+5UU/@52.5644798,-0.2943011,14z/data=!4m14!4m13!1m5!1m1!1s0x4877f055360a69bd:0x76be4c1c641df3af!2m2!1d-0.2431385!2d52.5728143!1m5!1m1!1s0x4877f2265d62fec1:0xbd35a652c857127e!2m2!1d-0.3113059!2d52.5628014!3e1!5m1!1e3" TargetMode="External"/><Relationship Id="rId5" Type="http://schemas.openxmlformats.org/officeDocument/2006/relationships/hyperlink" Target="http://www.google.com/maps" TargetMode="External"/><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hyperlink" Target="https://www.komoot.com/plan/tour/d08AyIZaf_7QFw=FSdsCAeNJ8QuTYM8twzCAA==/@52.5651888,-0.2768278,13.633z" TargetMode="External"/><Relationship Id="rId5" Type="http://schemas.openxmlformats.org/officeDocument/2006/relationships/hyperlink" Target="http://www.komoot.com/plan" TargetMode="External"/><Relationship Id="rId6"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www.komoot.com/plan" TargetMode="External"/><Relationship Id="rId4" Type="http://schemas.openxmlformats.org/officeDocument/2006/relationships/image" Target="../media/image31.jpg"/><Relationship Id="rId5" Type="http://schemas.openxmlformats.org/officeDocument/2006/relationships/hyperlink" Target="http://www.google.com/maps" TargetMode="External"/><Relationship Id="rId6"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google.com/maps" TargetMode="External"/><Relationship Id="rId4" Type="http://schemas.openxmlformats.org/officeDocument/2006/relationships/image" Target="../media/image15.png"/><Relationship Id="rId5" Type="http://schemas.openxmlformats.org/officeDocument/2006/relationships/hyperlink" Target="http://www.google.com/maps" TargetMode="External"/><Relationship Id="rId6"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hyperlink" Target="http://www.google.com/maps" TargetMode="External"/><Relationship Id="rId5" Type="http://schemas.openxmlformats.org/officeDocument/2006/relationships/image" Target="../media/image21.png"/><Relationship Id="rId6" Type="http://schemas.openxmlformats.org/officeDocument/2006/relationships/hyperlink" Target="http://www.google.com/maps" TargetMode="External"/><Relationship Id="rId7"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google.com/maps" TargetMode="External"/><Relationship Id="rId4" Type="http://schemas.openxmlformats.org/officeDocument/2006/relationships/hyperlink" Target="http://www.google.com/maps" TargetMode="External"/><Relationship Id="rId5" Type="http://schemas.openxmlformats.org/officeDocument/2006/relationships/image" Target="../media/image26.png"/><Relationship Id="rId6"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www.google.com/maps" TargetMode="External"/><Relationship Id="rId4" Type="http://schemas.openxmlformats.org/officeDocument/2006/relationships/hyperlink" Target="http://www.google.com/maps" TargetMode="External"/><Relationship Id="rId5" Type="http://schemas.openxmlformats.org/officeDocument/2006/relationships/image" Target="../media/image26.png"/><Relationship Id="rId6"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www.google.com/maps" TargetMode="External"/><Relationship Id="rId4" Type="http://schemas.openxmlformats.org/officeDocument/2006/relationships/hyperlink" Target="http://www.google.com/maps" TargetMode="External"/><Relationship Id="rId5" Type="http://schemas.openxmlformats.org/officeDocument/2006/relationships/image" Target="../media/image26.png"/><Relationship Id="rId6"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komoot.com/plan" TargetMode="External"/><Relationship Id="rId4" Type="http://schemas.openxmlformats.org/officeDocument/2006/relationships/image" Target="../media/image19.png"/><Relationship Id="rId5" Type="http://schemas.openxmlformats.org/officeDocument/2006/relationships/hyperlink" Target="http://www.komoot.com/plan" TargetMode="External"/><Relationship Id="rId6"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hyperlink" Target="http://www.komoot.com/plan" TargetMode="External"/><Relationship Id="rId5" Type="http://schemas.openxmlformats.org/officeDocument/2006/relationships/hyperlink" Target="http://www.komoot.com/plan" TargetMode="External"/><Relationship Id="rId6"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
          <p:cNvPicPr preferRelativeResize="0"/>
          <p:nvPr/>
        </p:nvPicPr>
        <p:blipFill rotWithShape="1">
          <a:blip r:embed="rId3">
            <a:alphaModFix/>
          </a:blip>
          <a:srcRect b="0" l="0" r="-482" t="-395"/>
          <a:stretch/>
        </p:blipFill>
        <p:spPr>
          <a:xfrm>
            <a:off x="4788025" y="-36067"/>
            <a:ext cx="4386015" cy="5220000"/>
          </a:xfrm>
          <a:prstGeom prst="rect">
            <a:avLst/>
          </a:prstGeom>
          <a:noFill/>
          <a:ln>
            <a:noFill/>
          </a:ln>
        </p:spPr>
      </p:pic>
      <p:sp>
        <p:nvSpPr>
          <p:cNvPr id="159" name="Google Shape;159;p1"/>
          <p:cNvSpPr txBox="1"/>
          <p:nvPr>
            <p:ph idx="1" type="body"/>
          </p:nvPr>
        </p:nvSpPr>
        <p:spPr>
          <a:xfrm>
            <a:off x="611560" y="2427734"/>
            <a:ext cx="4303317" cy="1872208"/>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3200"/>
              <a:buNone/>
            </a:pPr>
            <a:r>
              <a:t/>
            </a:r>
            <a:endParaRPr sz="3200"/>
          </a:p>
          <a:p>
            <a:pPr indent="0" lvl="0" marL="0" rtl="0" algn="l">
              <a:lnSpc>
                <a:spcPct val="100000"/>
              </a:lnSpc>
              <a:spcBef>
                <a:spcPts val="0"/>
              </a:spcBef>
              <a:spcAft>
                <a:spcPts val="0"/>
              </a:spcAft>
              <a:buClr>
                <a:schemeClr val="accent3"/>
              </a:buClr>
              <a:buSzPts val="4400"/>
              <a:buNone/>
            </a:pPr>
            <a:r>
              <a:rPr lang="en-GB" sz="4400">
                <a:solidFill>
                  <a:schemeClr val="accent3"/>
                </a:solidFill>
              </a:rPr>
              <a:t>Route planning my cycling journey</a:t>
            </a:r>
            <a:endParaRPr/>
          </a:p>
        </p:txBody>
      </p:sp>
      <p:pic>
        <p:nvPicPr>
          <p:cNvPr descr="Text&#10;&#10;Description automatically generated" id="160" name="Google Shape;160;p1"/>
          <p:cNvPicPr preferRelativeResize="0"/>
          <p:nvPr/>
        </p:nvPicPr>
        <p:blipFill rotWithShape="1">
          <a:blip r:embed="rId4">
            <a:alphaModFix/>
          </a:blip>
          <a:srcRect b="0" l="0" r="0" t="0"/>
          <a:stretch/>
        </p:blipFill>
        <p:spPr>
          <a:xfrm>
            <a:off x="44587" y="11063"/>
            <a:ext cx="4644008" cy="22674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p:nvPr>
            <p:ph idx="3" type="pic"/>
          </p:nvPr>
        </p:nvSpPr>
        <p:spPr>
          <a:xfrm>
            <a:off x="5796137" y="1295401"/>
            <a:ext cx="2952577" cy="2804131"/>
          </a:xfrm>
          <a:prstGeom prst="rect">
            <a:avLst/>
          </a:prstGeom>
          <a:noFill/>
          <a:ln>
            <a:noFill/>
          </a:ln>
        </p:spPr>
      </p:sp>
      <p:sp>
        <p:nvSpPr>
          <p:cNvPr id="257" name="Google Shape;257;p10"/>
          <p:cNvSpPr txBox="1"/>
          <p:nvPr>
            <p:ph idx="4" type="body"/>
          </p:nvPr>
        </p:nvSpPr>
        <p:spPr>
          <a:xfrm>
            <a:off x="1259632" y="569633"/>
            <a:ext cx="5616000"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solidFill>
                  <a:schemeClr val="accent2"/>
                </a:solidFill>
              </a:rPr>
              <a:t>Features</a:t>
            </a:r>
            <a:r>
              <a:rPr lang="en-GB"/>
              <a:t> </a:t>
            </a:r>
            <a:r>
              <a:rPr lang="en-GB">
                <a:solidFill>
                  <a:schemeClr val="accent2"/>
                </a:solidFill>
              </a:rPr>
              <a:t>of</a:t>
            </a:r>
            <a:r>
              <a:rPr lang="en-GB"/>
              <a:t> </a:t>
            </a:r>
            <a:r>
              <a:rPr lang="en-GB" u="sng">
                <a:solidFill>
                  <a:schemeClr val="hlink"/>
                </a:solidFill>
                <a:hlinkClick r:id="rId3"/>
              </a:rPr>
              <a:t>Komoot</a:t>
            </a:r>
            <a:endParaRPr/>
          </a:p>
        </p:txBody>
      </p:sp>
      <p:pic>
        <p:nvPicPr>
          <p:cNvPr descr="Komoot Icon - UpLabs" id="258" name="Google Shape;258;p10">
            <a:hlinkClick r:id="rId4"/>
          </p:cNvPr>
          <p:cNvPicPr preferRelativeResize="0"/>
          <p:nvPr/>
        </p:nvPicPr>
        <p:blipFill rotWithShape="1">
          <a:blip r:embed="rId5">
            <a:alphaModFix/>
          </a:blip>
          <a:srcRect b="0" l="0" r="0" t="0"/>
          <a:stretch/>
        </p:blipFill>
        <p:spPr>
          <a:xfrm>
            <a:off x="395536" y="34726"/>
            <a:ext cx="864096" cy="864096"/>
          </a:xfrm>
          <a:prstGeom prst="rect">
            <a:avLst/>
          </a:prstGeom>
          <a:noFill/>
          <a:ln>
            <a:noFill/>
          </a:ln>
        </p:spPr>
      </p:pic>
      <p:pic>
        <p:nvPicPr>
          <p:cNvPr id="259" name="Google Shape;259;p10"/>
          <p:cNvPicPr preferRelativeResize="0"/>
          <p:nvPr/>
        </p:nvPicPr>
        <p:blipFill rotWithShape="1">
          <a:blip r:embed="rId6">
            <a:alphaModFix/>
          </a:blip>
          <a:srcRect b="8027" l="0" r="0" t="0"/>
          <a:stretch/>
        </p:blipFill>
        <p:spPr>
          <a:xfrm>
            <a:off x="932365" y="3698715"/>
            <a:ext cx="4719755" cy="1057597"/>
          </a:xfrm>
          <a:prstGeom prst="rect">
            <a:avLst/>
          </a:prstGeom>
          <a:noFill/>
          <a:ln>
            <a:noFill/>
          </a:ln>
        </p:spPr>
      </p:pic>
      <p:pic>
        <p:nvPicPr>
          <p:cNvPr id="260" name="Google Shape;260;p10"/>
          <p:cNvPicPr preferRelativeResize="0"/>
          <p:nvPr/>
        </p:nvPicPr>
        <p:blipFill rotWithShape="1">
          <a:blip r:embed="rId7">
            <a:alphaModFix/>
          </a:blip>
          <a:srcRect b="0" l="0" r="0" t="0"/>
          <a:stretch/>
        </p:blipFill>
        <p:spPr>
          <a:xfrm>
            <a:off x="5796136" y="1295403"/>
            <a:ext cx="2948765" cy="2849455"/>
          </a:xfrm>
          <a:prstGeom prst="rect">
            <a:avLst/>
          </a:prstGeom>
          <a:noFill/>
          <a:ln cap="flat" cmpd="sng" w="9525">
            <a:solidFill>
              <a:schemeClr val="accent1"/>
            </a:solidFill>
            <a:prstDash val="solid"/>
            <a:round/>
            <a:headEnd len="sm" w="sm" type="none"/>
            <a:tailEnd len="sm" w="sm" type="none"/>
          </a:ln>
        </p:spPr>
      </p:pic>
      <p:sp>
        <p:nvSpPr>
          <p:cNvPr id="261" name="Google Shape;261;p10"/>
          <p:cNvSpPr txBox="1"/>
          <p:nvPr>
            <p:ph idx="2" type="body"/>
          </p:nvPr>
        </p:nvSpPr>
        <p:spPr>
          <a:xfrm>
            <a:off x="792002" y="1296001"/>
            <a:ext cx="4716103" cy="2931513"/>
          </a:xfrm>
          <a:prstGeom prst="rect">
            <a:avLst/>
          </a:prstGeom>
          <a:noFill/>
          <a:ln>
            <a:noFill/>
          </a:ln>
        </p:spPr>
        <p:txBody>
          <a:bodyPr anchorCtr="0" anchor="t" bIns="0" lIns="0" spcFirstLastPara="1" rIns="0" wrap="square" tIns="0">
            <a:noAutofit/>
          </a:bodyPr>
          <a:lstStyle/>
          <a:p>
            <a:pPr indent="-285744" lvl="0" marL="285744" rtl="0" algn="l">
              <a:lnSpc>
                <a:spcPct val="100000"/>
              </a:lnSpc>
              <a:spcBef>
                <a:spcPts val="0"/>
              </a:spcBef>
              <a:spcAft>
                <a:spcPts val="0"/>
              </a:spcAft>
              <a:buClr>
                <a:schemeClr val="accent2"/>
              </a:buClr>
              <a:buSzPts val="1351"/>
              <a:buFont typeface="Arial Black"/>
              <a:buChar char="–"/>
            </a:pPr>
            <a:r>
              <a:rPr lang="en-GB" sz="1351"/>
              <a:t>Komoot has a useful feature which shows you the type of surface. </a:t>
            </a:r>
            <a:r>
              <a:rPr b="0" lang="en-GB" sz="1351"/>
              <a:t>This is shown both is the left hand panel, and the bottom panel.</a:t>
            </a:r>
            <a:endParaRPr/>
          </a:p>
          <a:p>
            <a:pPr indent="-285744" lvl="0" marL="285744" rtl="0" algn="l">
              <a:lnSpc>
                <a:spcPct val="100000"/>
              </a:lnSpc>
              <a:spcBef>
                <a:spcPts val="1200"/>
              </a:spcBef>
              <a:spcAft>
                <a:spcPts val="0"/>
              </a:spcAft>
              <a:buClr>
                <a:schemeClr val="accent2"/>
              </a:buClr>
              <a:buSzPts val="1351"/>
              <a:buFont typeface="Arial Black"/>
              <a:buChar char="–"/>
            </a:pPr>
            <a:r>
              <a:rPr b="0" lang="en-GB" sz="1351"/>
              <a:t>If you click on a surface type, it will highlight it on the map.</a:t>
            </a:r>
            <a:endParaRPr/>
          </a:p>
          <a:p>
            <a:pPr indent="-285744" lvl="0" marL="285744" rtl="0" algn="l">
              <a:lnSpc>
                <a:spcPct val="100000"/>
              </a:lnSpc>
              <a:spcBef>
                <a:spcPts val="1200"/>
              </a:spcBef>
              <a:spcAft>
                <a:spcPts val="0"/>
              </a:spcAft>
              <a:buClr>
                <a:schemeClr val="accent2"/>
              </a:buClr>
              <a:buSzPts val="1351"/>
              <a:buFont typeface="Arial Black"/>
              <a:buChar char="–"/>
            </a:pPr>
            <a:r>
              <a:rPr b="0" lang="en-GB" sz="1351"/>
              <a:t>The bottom panel also shows elevation, with the colours reflecting steepness (green – not too steep, red – very steep).</a:t>
            </a:r>
            <a:endParaRPr/>
          </a:p>
          <a:p>
            <a:pPr indent="-285744" lvl="0" marL="285744" rtl="0" algn="l">
              <a:lnSpc>
                <a:spcPct val="100000"/>
              </a:lnSpc>
              <a:spcBef>
                <a:spcPts val="1200"/>
              </a:spcBef>
              <a:spcAft>
                <a:spcPts val="0"/>
              </a:spcAft>
              <a:buClr>
                <a:schemeClr val="accent2"/>
              </a:buClr>
              <a:buSzPts val="1351"/>
              <a:buFont typeface="Arial Black"/>
              <a:buChar char="–"/>
            </a:pPr>
            <a:r>
              <a:rPr b="0" lang="en-GB" sz="1351"/>
              <a:t>When planning a route, you probably want to avoid steep hills and rough terrain, unless you have a mountain bike. </a:t>
            </a:r>
            <a:endParaRPr/>
          </a:p>
          <a:p>
            <a:pPr indent="-184144" lvl="0" marL="285744" rtl="0" algn="l">
              <a:lnSpc>
                <a:spcPct val="100000"/>
              </a:lnSpc>
              <a:spcBef>
                <a:spcPts val="1200"/>
              </a:spcBef>
              <a:spcAft>
                <a:spcPts val="0"/>
              </a:spcAft>
              <a:buClr>
                <a:schemeClr val="accent2"/>
              </a:buClr>
              <a:buSzPts val="1600"/>
              <a:buFont typeface="Arial Black"/>
              <a:buNone/>
            </a:pPr>
            <a:r>
              <a:t/>
            </a:r>
            <a:endParaRPr b="0"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idx="1" type="body"/>
          </p:nvPr>
        </p:nvSpPr>
        <p:spPr>
          <a:xfrm>
            <a:off x="1259632" y="557795"/>
            <a:ext cx="5148368"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Layers in </a:t>
            </a:r>
            <a:r>
              <a:rPr lang="en-GB" u="sng">
                <a:solidFill>
                  <a:schemeClr val="hlink"/>
                </a:solidFill>
                <a:hlinkClick r:id="rId3"/>
              </a:rPr>
              <a:t>Komoot</a:t>
            </a:r>
            <a:endParaRPr/>
          </a:p>
        </p:txBody>
      </p:sp>
      <p:pic>
        <p:nvPicPr>
          <p:cNvPr descr="Komoot Icon - UpLabs" id="268" name="Google Shape;268;p11">
            <a:hlinkClick r:id="rId4"/>
          </p:cNvPr>
          <p:cNvPicPr preferRelativeResize="0"/>
          <p:nvPr/>
        </p:nvPicPr>
        <p:blipFill rotWithShape="1">
          <a:blip r:embed="rId5">
            <a:alphaModFix/>
          </a:blip>
          <a:srcRect b="0" l="0" r="0" t="0"/>
          <a:stretch/>
        </p:blipFill>
        <p:spPr>
          <a:xfrm>
            <a:off x="395536" y="34726"/>
            <a:ext cx="864096" cy="864096"/>
          </a:xfrm>
          <a:prstGeom prst="rect">
            <a:avLst/>
          </a:prstGeom>
          <a:noFill/>
          <a:ln>
            <a:noFill/>
          </a:ln>
        </p:spPr>
      </p:pic>
      <p:pic>
        <p:nvPicPr>
          <p:cNvPr id="269" name="Google Shape;269;p11"/>
          <p:cNvPicPr preferRelativeResize="0"/>
          <p:nvPr/>
        </p:nvPicPr>
        <p:blipFill rotWithShape="1">
          <a:blip r:embed="rId6">
            <a:alphaModFix/>
          </a:blip>
          <a:srcRect b="0" l="0" r="0" t="0"/>
          <a:stretch/>
        </p:blipFill>
        <p:spPr>
          <a:xfrm>
            <a:off x="3635896" y="1280553"/>
            <a:ext cx="4987827" cy="2880000"/>
          </a:xfrm>
          <a:prstGeom prst="rect">
            <a:avLst/>
          </a:prstGeom>
          <a:noFill/>
          <a:ln cap="flat" cmpd="sng" w="9525">
            <a:solidFill>
              <a:schemeClr val="accent1"/>
            </a:solidFill>
            <a:prstDash val="solid"/>
            <a:round/>
            <a:headEnd len="sm" w="sm" type="none"/>
            <a:tailEnd len="sm" w="sm" type="none"/>
          </a:ln>
        </p:spPr>
      </p:pic>
      <p:sp>
        <p:nvSpPr>
          <p:cNvPr id="270" name="Google Shape;270;p11"/>
          <p:cNvSpPr txBox="1"/>
          <p:nvPr>
            <p:ph idx="2" type="body"/>
          </p:nvPr>
        </p:nvSpPr>
        <p:spPr>
          <a:xfrm>
            <a:off x="792000" y="1296000"/>
            <a:ext cx="2771888" cy="3291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b="1" lang="en-GB" sz="1400"/>
              <a:t>Open Street Map</a:t>
            </a:r>
            <a:r>
              <a:rPr lang="en-GB" sz="1400"/>
              <a:t> shows lots of places of interest, such as public buildings and tourist attractions. </a:t>
            </a:r>
            <a:br>
              <a:rPr lang="en-GB" sz="1400"/>
            </a:br>
            <a:endParaRPr sz="1400"/>
          </a:p>
          <a:p>
            <a:pPr indent="0" lvl="0" marL="0" rtl="0" algn="l">
              <a:lnSpc>
                <a:spcPct val="100000"/>
              </a:lnSpc>
              <a:spcBef>
                <a:spcPts val="1200"/>
              </a:spcBef>
              <a:spcAft>
                <a:spcPts val="0"/>
              </a:spcAft>
              <a:buClr>
                <a:schemeClr val="dk1"/>
              </a:buClr>
              <a:buSzPts val="1400"/>
              <a:buNone/>
            </a:pPr>
            <a:r>
              <a:rPr b="1" lang="en-GB" sz="1400"/>
              <a:t>You can also add more features using Komoot. </a:t>
            </a:r>
            <a:endParaRPr/>
          </a:p>
          <a:p>
            <a:pPr indent="0" lvl="0" marL="0" rtl="0" algn="l">
              <a:lnSpc>
                <a:spcPct val="100000"/>
              </a:lnSpc>
              <a:spcBef>
                <a:spcPts val="1200"/>
              </a:spcBef>
              <a:spcAft>
                <a:spcPts val="0"/>
              </a:spcAft>
              <a:buClr>
                <a:schemeClr val="dk1"/>
              </a:buClr>
              <a:buSzPts val="1400"/>
              <a:buNone/>
            </a:pPr>
            <a:r>
              <a:rPr lang="en-GB" sz="1400"/>
              <a:t>Once you’ve planned a route, if you click in the search bar you can choose to highlight other places of interest. </a:t>
            </a:r>
            <a:endParaRPr/>
          </a:p>
          <a:p>
            <a:pPr indent="0" lvl="0" marL="0" rtl="0" algn="l">
              <a:lnSpc>
                <a:spcPct val="100000"/>
              </a:lnSpc>
              <a:spcBef>
                <a:spcPts val="1200"/>
              </a:spcBef>
              <a:spcAft>
                <a:spcPts val="0"/>
              </a:spcAft>
              <a:buClr>
                <a:schemeClr val="dk1"/>
              </a:buClr>
              <a:buSzPts val="1400"/>
              <a:buNone/>
            </a:pPr>
            <a:r>
              <a:rPr lang="en-GB" sz="1400"/>
              <a:t>Here bus stops and train stations, water fountains, and toilets have been added.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2"/>
          <p:cNvSpPr txBox="1"/>
          <p:nvPr>
            <p:ph idx="1" type="body"/>
          </p:nvPr>
        </p:nvSpPr>
        <p:spPr>
          <a:xfrm>
            <a:off x="1259632" y="557795"/>
            <a:ext cx="5148368"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Layers in </a:t>
            </a:r>
            <a:r>
              <a:rPr lang="en-GB" u="sng">
                <a:solidFill>
                  <a:schemeClr val="hlink"/>
                </a:solidFill>
                <a:hlinkClick r:id="rId3"/>
              </a:rPr>
              <a:t>Komoot</a:t>
            </a:r>
            <a:endParaRPr/>
          </a:p>
        </p:txBody>
      </p:sp>
      <p:pic>
        <p:nvPicPr>
          <p:cNvPr descr="Komoot Icon - UpLabs" id="277" name="Google Shape;277;p12">
            <a:hlinkClick r:id="rId4"/>
          </p:cNvPr>
          <p:cNvPicPr preferRelativeResize="0"/>
          <p:nvPr/>
        </p:nvPicPr>
        <p:blipFill rotWithShape="1">
          <a:blip r:embed="rId5">
            <a:alphaModFix/>
          </a:blip>
          <a:srcRect b="0" l="0" r="0" t="0"/>
          <a:stretch/>
        </p:blipFill>
        <p:spPr>
          <a:xfrm>
            <a:off x="395536" y="34726"/>
            <a:ext cx="864096" cy="864096"/>
          </a:xfrm>
          <a:prstGeom prst="rect">
            <a:avLst/>
          </a:prstGeom>
          <a:noFill/>
          <a:ln>
            <a:noFill/>
          </a:ln>
        </p:spPr>
      </p:pic>
      <p:grpSp>
        <p:nvGrpSpPr>
          <p:cNvPr id="278" name="Google Shape;278;p12"/>
          <p:cNvGrpSpPr/>
          <p:nvPr/>
        </p:nvGrpSpPr>
        <p:grpSpPr>
          <a:xfrm>
            <a:off x="4227581" y="1296000"/>
            <a:ext cx="4448875" cy="3157559"/>
            <a:chOff x="683568" y="1203598"/>
            <a:chExt cx="5072256" cy="3600000"/>
          </a:xfrm>
        </p:grpSpPr>
        <p:pic>
          <p:nvPicPr>
            <p:cNvPr id="279" name="Google Shape;279;p12"/>
            <p:cNvPicPr preferRelativeResize="0"/>
            <p:nvPr/>
          </p:nvPicPr>
          <p:blipFill rotWithShape="1">
            <a:blip r:embed="rId6">
              <a:alphaModFix/>
            </a:blip>
            <a:srcRect b="0" l="0" r="0" t="0"/>
            <a:stretch/>
          </p:blipFill>
          <p:spPr>
            <a:xfrm>
              <a:off x="1975593" y="1203598"/>
              <a:ext cx="3780231" cy="3600000"/>
            </a:xfrm>
            <a:prstGeom prst="rect">
              <a:avLst/>
            </a:prstGeom>
            <a:noFill/>
            <a:ln cap="flat" cmpd="sng" w="9525">
              <a:solidFill>
                <a:schemeClr val="accent1"/>
              </a:solidFill>
              <a:prstDash val="solid"/>
              <a:round/>
              <a:headEnd len="sm" w="sm" type="none"/>
              <a:tailEnd len="sm" w="sm" type="none"/>
            </a:ln>
          </p:spPr>
        </p:pic>
        <p:pic>
          <p:nvPicPr>
            <p:cNvPr id="280" name="Google Shape;280;p12"/>
            <p:cNvPicPr preferRelativeResize="0"/>
            <p:nvPr/>
          </p:nvPicPr>
          <p:blipFill rotWithShape="1">
            <a:blip r:embed="rId7">
              <a:alphaModFix/>
            </a:blip>
            <a:srcRect b="0" l="0" r="0" t="0"/>
            <a:stretch/>
          </p:blipFill>
          <p:spPr>
            <a:xfrm>
              <a:off x="683568" y="1203598"/>
              <a:ext cx="1292025" cy="3600000"/>
            </a:xfrm>
            <a:prstGeom prst="rect">
              <a:avLst/>
            </a:prstGeom>
            <a:noFill/>
            <a:ln cap="flat" cmpd="sng" w="9525">
              <a:solidFill>
                <a:schemeClr val="accent1"/>
              </a:solidFill>
              <a:prstDash val="solid"/>
              <a:round/>
              <a:headEnd len="sm" w="sm" type="none"/>
              <a:tailEnd len="sm" w="sm" type="none"/>
            </a:ln>
          </p:spPr>
        </p:pic>
      </p:grpSp>
      <p:sp>
        <p:nvSpPr>
          <p:cNvPr id="281" name="Google Shape;281;p12"/>
          <p:cNvSpPr txBox="1"/>
          <p:nvPr>
            <p:ph idx="2" type="body"/>
          </p:nvPr>
        </p:nvSpPr>
        <p:spPr>
          <a:xfrm>
            <a:off x="792000" y="1296000"/>
            <a:ext cx="3275944" cy="32919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b="1" lang="en-GB" sz="1400"/>
              <a:t>Open Cycle Map </a:t>
            </a:r>
            <a:r>
              <a:rPr lang="en-GB" sz="1400"/>
              <a:t>shows lots of useful destinations for cyclists. </a:t>
            </a:r>
            <a:endParaRPr/>
          </a:p>
          <a:p>
            <a:pPr indent="0" lvl="0" marL="0" rtl="0" algn="l">
              <a:lnSpc>
                <a:spcPct val="100000"/>
              </a:lnSpc>
              <a:spcBef>
                <a:spcPts val="1200"/>
              </a:spcBef>
              <a:spcAft>
                <a:spcPts val="0"/>
              </a:spcAft>
              <a:buClr>
                <a:schemeClr val="dk1"/>
              </a:buClr>
              <a:buSzPts val="1400"/>
              <a:buNone/>
            </a:pPr>
            <a:r>
              <a:rPr lang="en-GB" sz="1400"/>
              <a:t>These include cycle parking, cycle shops, and cycleways. </a:t>
            </a:r>
            <a:endParaRPr/>
          </a:p>
          <a:p>
            <a:pPr indent="0" lvl="0" marL="0" rtl="0" algn="l">
              <a:lnSpc>
                <a:spcPct val="100000"/>
              </a:lnSpc>
              <a:spcBef>
                <a:spcPts val="1200"/>
              </a:spcBef>
              <a:spcAft>
                <a:spcPts val="0"/>
              </a:spcAft>
              <a:buClr>
                <a:schemeClr val="dk1"/>
              </a:buClr>
              <a:buSzPts val="1400"/>
              <a:buNone/>
            </a:pPr>
            <a:r>
              <a:rPr lang="en-GB" sz="1400"/>
              <a:t>This route from Edinburgh Castle travels along a number of national cycleways. The numbers on the cycleways show which route they are. </a:t>
            </a:r>
            <a:endParaRPr/>
          </a:p>
          <a:p>
            <a:pPr indent="0" lvl="0" marL="0" rtl="0" algn="l">
              <a:lnSpc>
                <a:spcPct val="100000"/>
              </a:lnSpc>
              <a:spcBef>
                <a:spcPts val="1200"/>
              </a:spcBef>
              <a:spcAft>
                <a:spcPts val="0"/>
              </a:spcAft>
              <a:buClr>
                <a:schemeClr val="dk1"/>
              </a:buClr>
              <a:buSzPts val="1400"/>
              <a:buNone/>
            </a:pPr>
            <a:r>
              <a:rPr lang="en-GB" sz="1400"/>
              <a:t>This route travels along the number 1, 75 and 76 (on the national cycle network), as well as the EV12 (a EuroVelo route around the North Sea).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3"/>
          <p:cNvSpPr txBox="1"/>
          <p:nvPr>
            <p:ph idx="1" type="body"/>
          </p:nvPr>
        </p:nvSpPr>
        <p:spPr>
          <a:xfrm>
            <a:off x="792164" y="4626000"/>
            <a:ext cx="5615837" cy="17799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800"/>
              <a:buNone/>
            </a:pPr>
            <a:r>
              <a:rPr lang="en-GB"/>
              <a:t>Document title | 31 August 2022</a:t>
            </a:r>
            <a:endParaRPr/>
          </a:p>
        </p:txBody>
      </p:sp>
      <p:sp>
        <p:nvSpPr>
          <p:cNvPr id="287" name="Google Shape;287;p13"/>
          <p:cNvSpPr txBox="1"/>
          <p:nvPr>
            <p:ph idx="2" type="body"/>
          </p:nvPr>
        </p:nvSpPr>
        <p:spPr>
          <a:xfrm>
            <a:off x="791999" y="1296000"/>
            <a:ext cx="6120000" cy="113173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3"/>
              </a:buClr>
              <a:buSzPts val="4000"/>
              <a:buNone/>
            </a:pPr>
            <a:r>
              <a:rPr lang="en-GB"/>
              <a:t>How to plan a route</a:t>
            </a:r>
            <a:endParaRPr/>
          </a:p>
        </p:txBody>
      </p:sp>
      <p:sp>
        <p:nvSpPr>
          <p:cNvPr id="288" name="Google Shape;288;p13"/>
          <p:cNvSpPr txBox="1"/>
          <p:nvPr>
            <p:ph idx="3" type="body"/>
          </p:nvPr>
        </p:nvSpPr>
        <p:spPr>
          <a:xfrm>
            <a:off x="792000" y="2808000"/>
            <a:ext cx="6119999" cy="77997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1800"/>
              <a:buNone/>
            </a:pPr>
            <a:r>
              <a:rPr lang="en-GB"/>
              <a:t>Using Google Maps and Komoot</a:t>
            </a:r>
            <a:endParaRPr/>
          </a:p>
        </p:txBody>
      </p:sp>
      <p:pic>
        <p:nvPicPr>
          <p:cNvPr descr="Komoot Icon - UpLabs" id="289" name="Google Shape;289;p13"/>
          <p:cNvPicPr preferRelativeResize="0"/>
          <p:nvPr/>
        </p:nvPicPr>
        <p:blipFill rotWithShape="1">
          <a:blip r:embed="rId3">
            <a:alphaModFix/>
          </a:blip>
          <a:srcRect b="0" l="0" r="0" t="0"/>
          <a:stretch/>
        </p:blipFill>
        <p:spPr>
          <a:xfrm>
            <a:off x="1759091" y="3435846"/>
            <a:ext cx="864096" cy="864096"/>
          </a:xfrm>
          <a:prstGeom prst="rect">
            <a:avLst/>
          </a:prstGeom>
          <a:noFill/>
          <a:ln>
            <a:noFill/>
          </a:ln>
        </p:spPr>
      </p:pic>
      <p:pic>
        <p:nvPicPr>
          <p:cNvPr descr="File:Google Maps icon (2020).svg - Wikipedia" id="290" name="Google Shape;290;p13"/>
          <p:cNvPicPr preferRelativeResize="0"/>
          <p:nvPr/>
        </p:nvPicPr>
        <p:blipFill rotWithShape="1">
          <a:blip r:embed="rId4">
            <a:alphaModFix/>
          </a:blip>
          <a:srcRect b="0" l="0" r="0" t="0"/>
          <a:stretch/>
        </p:blipFill>
        <p:spPr>
          <a:xfrm>
            <a:off x="787401" y="3366786"/>
            <a:ext cx="698411" cy="10022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4"/>
          <p:cNvPicPr preferRelativeResize="0"/>
          <p:nvPr/>
        </p:nvPicPr>
        <p:blipFill rotWithShape="1">
          <a:blip r:embed="rId3">
            <a:alphaModFix/>
          </a:blip>
          <a:srcRect b="0" l="0" r="0" t="0"/>
          <a:stretch/>
        </p:blipFill>
        <p:spPr>
          <a:xfrm>
            <a:off x="2225893" y="1315573"/>
            <a:ext cx="5095323" cy="2860651"/>
          </a:xfrm>
          <a:prstGeom prst="rect">
            <a:avLst/>
          </a:prstGeom>
          <a:noFill/>
          <a:ln cap="flat" cmpd="sng" w="12700">
            <a:solidFill>
              <a:schemeClr val="accent1"/>
            </a:solidFill>
            <a:prstDash val="solid"/>
            <a:round/>
            <a:headEnd len="sm" w="sm" type="none"/>
            <a:tailEnd len="sm" w="sm" type="none"/>
          </a:ln>
        </p:spPr>
      </p:pic>
      <p:sp>
        <p:nvSpPr>
          <p:cNvPr id="296" name="Google Shape;296;p14"/>
          <p:cNvSpPr txBox="1"/>
          <p:nvPr>
            <p:ph idx="3" type="body"/>
          </p:nvPr>
        </p:nvSpPr>
        <p:spPr>
          <a:xfrm>
            <a:off x="4069044" y="1459589"/>
            <a:ext cx="2699717" cy="322015"/>
          </a:xfrm>
          <a:prstGeom prst="rect">
            <a:avLst/>
          </a:prstGeom>
          <a:solidFill>
            <a:schemeClr val="lt2"/>
          </a:solid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600"/>
              <a:buNone/>
            </a:pPr>
            <a:r>
              <a:rPr lang="en-GB" sz="1600" u="sng">
                <a:solidFill>
                  <a:schemeClr val="hlink"/>
                </a:solidFill>
                <a:hlinkClick r:id="rId4"/>
              </a:rPr>
              <a:t>Click here to go to the route</a:t>
            </a:r>
            <a:endParaRPr sz="1600"/>
          </a:p>
        </p:txBody>
      </p:sp>
      <p:pic>
        <p:nvPicPr>
          <p:cNvPr descr="File:Google Maps icon (2020).svg - Wikipedia" id="297" name="Google Shape;297;p14">
            <a:hlinkClick r:id="rId5"/>
          </p:cNvPr>
          <p:cNvPicPr preferRelativeResize="0"/>
          <p:nvPr/>
        </p:nvPicPr>
        <p:blipFill rotWithShape="1">
          <a:blip r:embed="rId6">
            <a:alphaModFix/>
          </a:blip>
          <a:srcRect b="0" l="0" r="0" t="0"/>
          <a:stretch/>
        </p:blipFill>
        <p:spPr>
          <a:xfrm>
            <a:off x="468768" y="36367"/>
            <a:ext cx="698411" cy="1002219"/>
          </a:xfrm>
          <a:prstGeom prst="rect">
            <a:avLst/>
          </a:prstGeom>
          <a:noFill/>
          <a:ln>
            <a:noFill/>
          </a:ln>
        </p:spPr>
      </p:pic>
      <p:sp>
        <p:nvSpPr>
          <p:cNvPr id="298" name="Google Shape;298;p14"/>
          <p:cNvSpPr txBox="1"/>
          <p:nvPr>
            <p:ph idx="1" type="body"/>
          </p:nvPr>
        </p:nvSpPr>
        <p:spPr>
          <a:xfrm>
            <a:off x="1105761" y="18578"/>
            <a:ext cx="3982111"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1"/>
              </a:buClr>
              <a:buSzPts val="2600"/>
              <a:buNone/>
            </a:pPr>
            <a:r>
              <a:rPr lang="en-GB">
                <a:solidFill>
                  <a:schemeClr val="accent1"/>
                </a:solidFill>
              </a:rPr>
              <a:t>	</a:t>
            </a:r>
            <a:r>
              <a:rPr lang="en-GB" sz="1800"/>
              <a:t>EXAMPLE 1</a:t>
            </a:r>
            <a:endParaRPr/>
          </a:p>
        </p:txBody>
      </p:sp>
      <p:cxnSp>
        <p:nvCxnSpPr>
          <p:cNvPr id="299" name="Google Shape;299;p14"/>
          <p:cNvCxnSpPr/>
          <p:nvPr/>
        </p:nvCxnSpPr>
        <p:spPr>
          <a:xfrm>
            <a:off x="2225893" y="1185526"/>
            <a:ext cx="749736" cy="130049"/>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00" name="Google Shape;300;p14"/>
          <p:cNvSpPr txBox="1"/>
          <p:nvPr/>
        </p:nvSpPr>
        <p:spPr>
          <a:xfrm>
            <a:off x="1577046" y="884686"/>
            <a:ext cx="120161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This route is for cycling</a:t>
            </a:r>
            <a:endParaRPr/>
          </a:p>
        </p:txBody>
      </p:sp>
      <p:cxnSp>
        <p:nvCxnSpPr>
          <p:cNvPr id="301" name="Google Shape;301;p14"/>
          <p:cNvCxnSpPr/>
          <p:nvPr/>
        </p:nvCxnSpPr>
        <p:spPr>
          <a:xfrm flipH="1" rot="10800000">
            <a:off x="1692780" y="1626686"/>
            <a:ext cx="778619" cy="310901"/>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02" name="Google Shape;302;p14"/>
          <p:cNvSpPr txBox="1"/>
          <p:nvPr/>
        </p:nvSpPr>
        <p:spPr>
          <a:xfrm>
            <a:off x="468643" y="1459589"/>
            <a:ext cx="1368152"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The route goes between a country park where you can hire cycles, and Peterborough Cathedral.</a:t>
            </a:r>
            <a:endParaRPr/>
          </a:p>
        </p:txBody>
      </p:sp>
      <p:cxnSp>
        <p:nvCxnSpPr>
          <p:cNvPr id="303" name="Google Shape;303;p14"/>
          <p:cNvCxnSpPr/>
          <p:nvPr/>
        </p:nvCxnSpPr>
        <p:spPr>
          <a:xfrm flipH="1" rot="10800000">
            <a:off x="2002306" y="3140321"/>
            <a:ext cx="394781" cy="1035903"/>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04" name="Google Shape;304;p14"/>
          <p:cNvSpPr txBox="1"/>
          <p:nvPr/>
        </p:nvSpPr>
        <p:spPr>
          <a:xfrm>
            <a:off x="3380937" y="4325931"/>
            <a:ext cx="1692577"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It also shows the elevation profile – the hills along the route</a:t>
            </a:r>
            <a:endParaRPr/>
          </a:p>
        </p:txBody>
      </p:sp>
      <p:cxnSp>
        <p:nvCxnSpPr>
          <p:cNvPr id="305" name="Google Shape;305;p14"/>
          <p:cNvCxnSpPr/>
          <p:nvPr/>
        </p:nvCxnSpPr>
        <p:spPr>
          <a:xfrm rot="10800000">
            <a:off x="3088083" y="3536685"/>
            <a:ext cx="483307" cy="731216"/>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06" name="Google Shape;306;p14"/>
          <p:cNvSpPr txBox="1"/>
          <p:nvPr/>
        </p:nvSpPr>
        <p:spPr>
          <a:xfrm>
            <a:off x="379817" y="4155927"/>
            <a:ext cx="2538961"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Google has come up with three different routes. You can see the distance of each. To change to kilometres, click options.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They are also shown on the map.</a:t>
            </a:r>
            <a:endParaRPr/>
          </a:p>
        </p:txBody>
      </p:sp>
      <p:cxnSp>
        <p:nvCxnSpPr>
          <p:cNvPr id="307" name="Google Shape;307;p14"/>
          <p:cNvCxnSpPr/>
          <p:nvPr/>
        </p:nvCxnSpPr>
        <p:spPr>
          <a:xfrm rot="10800000">
            <a:off x="5369151" y="4123885"/>
            <a:ext cx="356076" cy="288032"/>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08" name="Google Shape;308;p14"/>
          <p:cNvSpPr txBox="1"/>
          <p:nvPr/>
        </p:nvSpPr>
        <p:spPr>
          <a:xfrm>
            <a:off x="5697038" y="4404319"/>
            <a:ext cx="2496567"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The cycling layer has been turned on, and now you can see </a:t>
            </a:r>
            <a:r>
              <a:rPr lang="en-GB" sz="1100">
                <a:solidFill>
                  <a:schemeClr val="dk1"/>
                </a:solidFill>
              </a:rPr>
              <a:t>cycle </a:t>
            </a:r>
            <a:r>
              <a:rPr lang="en-GB" sz="1100">
                <a:solidFill>
                  <a:schemeClr val="dk1"/>
                </a:solidFill>
                <a:latin typeface="Arial"/>
                <a:ea typeface="Arial"/>
                <a:cs typeface="Arial"/>
                <a:sym typeface="Arial"/>
              </a:rPr>
              <a:t>paths in dark green on the map. </a:t>
            </a:r>
            <a:endParaRPr/>
          </a:p>
        </p:txBody>
      </p:sp>
      <p:cxnSp>
        <p:nvCxnSpPr>
          <p:cNvPr id="309" name="Google Shape;309;p14"/>
          <p:cNvCxnSpPr/>
          <p:nvPr/>
        </p:nvCxnSpPr>
        <p:spPr>
          <a:xfrm rot="10800000">
            <a:off x="5418902" y="2821041"/>
            <a:ext cx="2125903" cy="468008"/>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10" name="Google Shape;310;p14"/>
          <p:cNvSpPr txBox="1"/>
          <p:nvPr/>
        </p:nvSpPr>
        <p:spPr>
          <a:xfrm>
            <a:off x="7510721" y="1762767"/>
            <a:ext cx="151216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These boxes show how long each route is. If you click them the route will change. </a:t>
            </a:r>
            <a:endParaRPr/>
          </a:p>
        </p:txBody>
      </p:sp>
      <p:sp>
        <p:nvSpPr>
          <p:cNvPr id="311" name="Google Shape;311;p14"/>
          <p:cNvSpPr txBox="1"/>
          <p:nvPr/>
        </p:nvSpPr>
        <p:spPr>
          <a:xfrm>
            <a:off x="7483679" y="3004010"/>
            <a:ext cx="151216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You can drag the route if you want to amend it. Try playing around with it. </a:t>
            </a:r>
            <a:endParaRPr/>
          </a:p>
        </p:txBody>
      </p:sp>
      <p:sp>
        <p:nvSpPr>
          <p:cNvPr id="312" name="Google Shape;312;p14"/>
          <p:cNvSpPr txBox="1"/>
          <p:nvPr/>
        </p:nvSpPr>
        <p:spPr>
          <a:xfrm>
            <a:off x="468938" y="2981901"/>
            <a:ext cx="164276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Click the plus to add another destination. </a:t>
            </a:r>
            <a:br>
              <a:rPr lang="en-GB" sz="1100">
                <a:solidFill>
                  <a:schemeClr val="dk1"/>
                </a:solidFill>
                <a:latin typeface="Arial"/>
                <a:ea typeface="Arial"/>
                <a:cs typeface="Arial"/>
                <a:sym typeface="Arial"/>
              </a:rPr>
            </a:br>
            <a:r>
              <a:rPr lang="en-GB" sz="1100">
                <a:solidFill>
                  <a:schemeClr val="dk1"/>
                </a:solidFill>
                <a:latin typeface="Arial"/>
                <a:ea typeface="Arial"/>
                <a:cs typeface="Arial"/>
                <a:sym typeface="Arial"/>
              </a:rPr>
              <a:t>Try adding Ailsworth, a nearby village. </a:t>
            </a:r>
            <a:endParaRPr/>
          </a:p>
        </p:txBody>
      </p:sp>
      <p:cxnSp>
        <p:nvCxnSpPr>
          <p:cNvPr id="313" name="Google Shape;313;p14"/>
          <p:cNvCxnSpPr/>
          <p:nvPr/>
        </p:nvCxnSpPr>
        <p:spPr>
          <a:xfrm flipH="1" rot="10800000">
            <a:off x="1764171" y="1937588"/>
            <a:ext cx="565656" cy="1079015"/>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314" name="Google Shape;314;p14"/>
          <p:cNvCxnSpPr>
            <a:stCxn id="310" idx="1"/>
          </p:cNvCxnSpPr>
          <p:nvPr/>
        </p:nvCxnSpPr>
        <p:spPr>
          <a:xfrm flipH="1">
            <a:off x="5941121" y="2147488"/>
            <a:ext cx="1569600" cy="469200"/>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15" name="Google Shape;315;p14"/>
          <p:cNvSpPr txBox="1"/>
          <p:nvPr>
            <p:ph idx="1" type="body"/>
          </p:nvPr>
        </p:nvSpPr>
        <p:spPr>
          <a:xfrm>
            <a:off x="1259632" y="421263"/>
            <a:ext cx="5946144"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2400"/>
              <a:buNone/>
            </a:pPr>
            <a:r>
              <a:rPr lang="en-GB" sz="2400">
                <a:solidFill>
                  <a:schemeClr val="accent3"/>
                </a:solidFill>
              </a:rPr>
              <a:t>Planning a route using Google Maps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15"/>
          <p:cNvPicPr preferRelativeResize="0"/>
          <p:nvPr/>
        </p:nvPicPr>
        <p:blipFill rotWithShape="1">
          <a:blip r:embed="rId3">
            <a:alphaModFix/>
          </a:blip>
          <a:srcRect b="0" l="0" r="0" t="0"/>
          <a:stretch/>
        </p:blipFill>
        <p:spPr>
          <a:xfrm>
            <a:off x="2195737" y="1344200"/>
            <a:ext cx="5631148" cy="2802673"/>
          </a:xfrm>
          <a:prstGeom prst="rect">
            <a:avLst/>
          </a:prstGeom>
          <a:noFill/>
          <a:ln cap="flat" cmpd="sng" w="12700">
            <a:solidFill>
              <a:schemeClr val="accent1"/>
            </a:solidFill>
            <a:prstDash val="solid"/>
            <a:round/>
            <a:headEnd len="sm" w="sm" type="none"/>
            <a:tailEnd len="sm" w="sm" type="none"/>
          </a:ln>
        </p:spPr>
      </p:pic>
      <p:sp>
        <p:nvSpPr>
          <p:cNvPr id="321" name="Google Shape;321;p15"/>
          <p:cNvSpPr txBox="1"/>
          <p:nvPr>
            <p:ph idx="1" type="body"/>
          </p:nvPr>
        </p:nvSpPr>
        <p:spPr>
          <a:xfrm>
            <a:off x="1259632" y="421263"/>
            <a:ext cx="5946144"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2400"/>
              <a:buNone/>
            </a:pPr>
            <a:r>
              <a:rPr lang="en-GB" sz="2400">
                <a:solidFill>
                  <a:schemeClr val="accent3"/>
                </a:solidFill>
              </a:rPr>
              <a:t>Planning a route using Komoot</a:t>
            </a:r>
            <a:endParaRPr/>
          </a:p>
        </p:txBody>
      </p:sp>
      <p:sp>
        <p:nvSpPr>
          <p:cNvPr id="322" name="Google Shape;322;p15"/>
          <p:cNvSpPr txBox="1"/>
          <p:nvPr>
            <p:ph idx="3" type="body"/>
          </p:nvPr>
        </p:nvSpPr>
        <p:spPr>
          <a:xfrm>
            <a:off x="4936602" y="1592015"/>
            <a:ext cx="2699717" cy="322015"/>
          </a:xfrm>
          <a:prstGeom prst="rect">
            <a:avLst/>
          </a:prstGeom>
          <a:solidFill>
            <a:schemeClr val="lt2"/>
          </a:solid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600"/>
              <a:buNone/>
            </a:pPr>
            <a:r>
              <a:rPr lang="en-GB" sz="1600" u="sng">
                <a:solidFill>
                  <a:schemeClr val="hlink"/>
                </a:solidFill>
                <a:hlinkClick r:id="rId4"/>
              </a:rPr>
              <a:t>Click here to go to the route</a:t>
            </a:r>
            <a:endParaRPr sz="1600"/>
          </a:p>
        </p:txBody>
      </p:sp>
      <p:cxnSp>
        <p:nvCxnSpPr>
          <p:cNvPr id="323" name="Google Shape;323;p15"/>
          <p:cNvCxnSpPr/>
          <p:nvPr/>
        </p:nvCxnSpPr>
        <p:spPr>
          <a:xfrm>
            <a:off x="1796894" y="1354169"/>
            <a:ext cx="1122901" cy="460989"/>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24" name="Google Shape;324;p15"/>
          <p:cNvSpPr txBox="1"/>
          <p:nvPr/>
        </p:nvSpPr>
        <p:spPr>
          <a:xfrm>
            <a:off x="795274" y="1069686"/>
            <a:ext cx="138769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This route is for bike touring.</a:t>
            </a:r>
            <a:endParaRPr/>
          </a:p>
        </p:txBody>
      </p:sp>
      <p:cxnSp>
        <p:nvCxnSpPr>
          <p:cNvPr id="325" name="Google Shape;325;p15"/>
          <p:cNvCxnSpPr/>
          <p:nvPr/>
        </p:nvCxnSpPr>
        <p:spPr>
          <a:xfrm>
            <a:off x="1619672" y="2139702"/>
            <a:ext cx="767203" cy="208557"/>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26" name="Google Shape;326;p15"/>
          <p:cNvSpPr txBox="1"/>
          <p:nvPr/>
        </p:nvSpPr>
        <p:spPr>
          <a:xfrm>
            <a:off x="483393" y="1665467"/>
            <a:ext cx="1678811"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This route also goes from the park to the Cathedral.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Do you notice any differences?</a:t>
            </a:r>
            <a:endParaRPr/>
          </a:p>
        </p:txBody>
      </p:sp>
      <p:cxnSp>
        <p:nvCxnSpPr>
          <p:cNvPr id="327" name="Google Shape;327;p15"/>
          <p:cNvCxnSpPr/>
          <p:nvPr/>
        </p:nvCxnSpPr>
        <p:spPr>
          <a:xfrm flipH="1" rot="10800000">
            <a:off x="1796894" y="2827752"/>
            <a:ext cx="515479" cy="104039"/>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28" name="Google Shape;328;p15"/>
          <p:cNvSpPr txBox="1"/>
          <p:nvPr/>
        </p:nvSpPr>
        <p:spPr>
          <a:xfrm>
            <a:off x="2497828" y="4289087"/>
            <a:ext cx="185814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Here you can see the elevation profile. Peterborough is very flat, so there aren’t any hills.</a:t>
            </a:r>
            <a:endParaRPr/>
          </a:p>
        </p:txBody>
      </p:sp>
      <p:cxnSp>
        <p:nvCxnSpPr>
          <p:cNvPr id="329" name="Google Shape;329;p15"/>
          <p:cNvCxnSpPr/>
          <p:nvPr/>
        </p:nvCxnSpPr>
        <p:spPr>
          <a:xfrm flipH="1" rot="10800000">
            <a:off x="3779912" y="3890167"/>
            <a:ext cx="450536" cy="368755"/>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30" name="Google Shape;330;p15"/>
          <p:cNvSpPr txBox="1"/>
          <p:nvPr/>
        </p:nvSpPr>
        <p:spPr>
          <a:xfrm>
            <a:off x="466717" y="2757629"/>
            <a:ext cx="1440987"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Here you can see how far the route it and how long it will take. You can also see how much it goes up and down. </a:t>
            </a:r>
            <a:endParaRPr/>
          </a:p>
        </p:txBody>
      </p:sp>
      <p:cxnSp>
        <p:nvCxnSpPr>
          <p:cNvPr id="331" name="Google Shape;331;p15"/>
          <p:cNvCxnSpPr/>
          <p:nvPr/>
        </p:nvCxnSpPr>
        <p:spPr>
          <a:xfrm rot="10800000">
            <a:off x="4872102" y="4048707"/>
            <a:ext cx="356076" cy="288032"/>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32" name="Google Shape;332;p15"/>
          <p:cNvSpPr txBox="1"/>
          <p:nvPr/>
        </p:nvSpPr>
        <p:spPr>
          <a:xfrm>
            <a:off x="5144630" y="4289087"/>
            <a:ext cx="195877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These two lines along the bottom show the type of paths. Hover over them to see what they say. </a:t>
            </a:r>
            <a:endParaRPr/>
          </a:p>
        </p:txBody>
      </p:sp>
      <p:cxnSp>
        <p:nvCxnSpPr>
          <p:cNvPr id="333" name="Google Shape;333;p15"/>
          <p:cNvCxnSpPr/>
          <p:nvPr/>
        </p:nvCxnSpPr>
        <p:spPr>
          <a:xfrm rot="10800000">
            <a:off x="5861905" y="2687995"/>
            <a:ext cx="2010456" cy="963875"/>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34" name="Google Shape;334;p15"/>
          <p:cNvSpPr txBox="1"/>
          <p:nvPr/>
        </p:nvSpPr>
        <p:spPr>
          <a:xfrm>
            <a:off x="8014850" y="1142531"/>
            <a:ext cx="1129151"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The layer has been changed to Open Cycle Maps. </a:t>
            </a:r>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Arial"/>
                <a:ea typeface="Arial"/>
                <a:cs typeface="Arial"/>
                <a:sym typeface="Arial"/>
              </a:rPr>
              <a:t>You see the cycle routes marked on the map.</a:t>
            </a:r>
            <a:endParaRPr/>
          </a:p>
        </p:txBody>
      </p:sp>
      <p:sp>
        <p:nvSpPr>
          <p:cNvPr id="335" name="Google Shape;335;p15"/>
          <p:cNvSpPr txBox="1"/>
          <p:nvPr/>
        </p:nvSpPr>
        <p:spPr>
          <a:xfrm>
            <a:off x="7872361" y="3423556"/>
            <a:ext cx="1233227"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You can drag the route if you want to amend it. Try playing around with it. </a:t>
            </a:r>
            <a:endParaRPr/>
          </a:p>
        </p:txBody>
      </p:sp>
      <p:sp>
        <p:nvSpPr>
          <p:cNvPr id="336" name="Google Shape;336;p15"/>
          <p:cNvSpPr txBox="1"/>
          <p:nvPr/>
        </p:nvSpPr>
        <p:spPr>
          <a:xfrm>
            <a:off x="466351" y="4202532"/>
            <a:ext cx="19983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Komoot gives other useful information, including how hard it thinks the route is, and any extra tips.</a:t>
            </a:r>
            <a:endParaRPr/>
          </a:p>
        </p:txBody>
      </p:sp>
      <p:cxnSp>
        <p:nvCxnSpPr>
          <p:cNvPr id="337" name="Google Shape;337;p15"/>
          <p:cNvCxnSpPr/>
          <p:nvPr/>
        </p:nvCxnSpPr>
        <p:spPr>
          <a:xfrm flipH="1" rot="10800000">
            <a:off x="2053133" y="3423555"/>
            <a:ext cx="220263" cy="801680"/>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338" name="Google Shape;338;p15"/>
          <p:cNvCxnSpPr/>
          <p:nvPr/>
        </p:nvCxnSpPr>
        <p:spPr>
          <a:xfrm flipH="1">
            <a:off x="7830719" y="1766124"/>
            <a:ext cx="231904" cy="264279"/>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339" name="Google Shape;339;p15"/>
          <p:cNvCxnSpPr/>
          <p:nvPr/>
        </p:nvCxnSpPr>
        <p:spPr>
          <a:xfrm flipH="1">
            <a:off x="2429326" y="1118836"/>
            <a:ext cx="606045" cy="235333"/>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40" name="Google Shape;340;p15"/>
          <p:cNvSpPr txBox="1"/>
          <p:nvPr/>
        </p:nvSpPr>
        <p:spPr>
          <a:xfrm>
            <a:off x="3025771" y="880851"/>
            <a:ext cx="212229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The middle button turns on and off the elevation profile. </a:t>
            </a:r>
            <a:endParaRPr/>
          </a:p>
        </p:txBody>
      </p:sp>
      <p:cxnSp>
        <p:nvCxnSpPr>
          <p:cNvPr id="341" name="Google Shape;341;p15"/>
          <p:cNvCxnSpPr/>
          <p:nvPr/>
        </p:nvCxnSpPr>
        <p:spPr>
          <a:xfrm flipH="1">
            <a:off x="6751182" y="2443176"/>
            <a:ext cx="1311441" cy="118695"/>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342" name="Google Shape;342;p15"/>
          <p:cNvSpPr txBox="1"/>
          <p:nvPr>
            <p:ph idx="1" type="body"/>
          </p:nvPr>
        </p:nvSpPr>
        <p:spPr>
          <a:xfrm>
            <a:off x="1105761" y="18578"/>
            <a:ext cx="3982111"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	</a:t>
            </a:r>
            <a:r>
              <a:rPr lang="en-GB" sz="1800"/>
              <a:t>EXAMPLE 2</a:t>
            </a:r>
            <a:endParaRPr/>
          </a:p>
        </p:txBody>
      </p:sp>
      <p:pic>
        <p:nvPicPr>
          <p:cNvPr descr="Komoot Icon - UpLabs" id="343" name="Google Shape;343;p15">
            <a:hlinkClick r:id="rId5"/>
          </p:cNvPr>
          <p:cNvPicPr preferRelativeResize="0"/>
          <p:nvPr/>
        </p:nvPicPr>
        <p:blipFill rotWithShape="1">
          <a:blip r:embed="rId6">
            <a:alphaModFix/>
          </a:blip>
          <a:srcRect b="0" l="0" r="0" t="0"/>
          <a:stretch/>
        </p:blipFill>
        <p:spPr>
          <a:xfrm>
            <a:off x="395536" y="34726"/>
            <a:ext cx="864096" cy="8640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6"/>
          <p:cNvSpPr txBox="1"/>
          <p:nvPr>
            <p:ph idx="2" type="body"/>
          </p:nvPr>
        </p:nvSpPr>
        <p:spPr>
          <a:xfrm>
            <a:off x="792000" y="1296000"/>
            <a:ext cx="7956000" cy="3652015"/>
          </a:xfrm>
          <a:prstGeom prst="rect">
            <a:avLst/>
          </a:prstGeom>
          <a:noFill/>
          <a:ln>
            <a:noFill/>
          </a:ln>
        </p:spPr>
        <p:txBody>
          <a:bodyPr anchorCtr="0" anchor="t" bIns="0" lIns="0" spcFirstLastPara="1" rIns="0" wrap="square" tIns="0">
            <a:noAutofit/>
          </a:bodyPr>
          <a:lstStyle/>
          <a:p>
            <a:pPr indent="-285744" lvl="0" marL="285744" rtl="0" algn="l">
              <a:lnSpc>
                <a:spcPct val="100000"/>
              </a:lnSpc>
              <a:spcBef>
                <a:spcPts val="0"/>
              </a:spcBef>
              <a:spcAft>
                <a:spcPts val="0"/>
              </a:spcAft>
              <a:buClr>
                <a:schemeClr val="accent2"/>
              </a:buClr>
              <a:buSzPts val="1600"/>
              <a:buFont typeface="Arial Black"/>
              <a:buChar char="–"/>
            </a:pPr>
            <a:r>
              <a:rPr lang="en-GB" sz="1600"/>
              <a:t>Try using both Google Maps and Komoot, and see which one you prefer</a:t>
            </a:r>
            <a:br>
              <a:rPr lang="en-GB" sz="1600"/>
            </a:br>
            <a:r>
              <a:rPr b="0" lang="en-GB" sz="1600"/>
              <a:t>Click the icons above to go to the websites.</a:t>
            </a:r>
            <a:endParaRPr/>
          </a:p>
          <a:p>
            <a:pPr indent="-285744" lvl="0" marL="285744" rtl="0" algn="l">
              <a:lnSpc>
                <a:spcPct val="100000"/>
              </a:lnSpc>
              <a:spcBef>
                <a:spcPts val="1200"/>
              </a:spcBef>
              <a:spcAft>
                <a:spcPts val="0"/>
              </a:spcAft>
              <a:buClr>
                <a:schemeClr val="accent2"/>
              </a:buClr>
              <a:buSzPts val="1600"/>
              <a:buFont typeface="Arial Black"/>
              <a:buChar char="–"/>
            </a:pPr>
            <a:r>
              <a:rPr lang="en-GB" sz="1600"/>
              <a:t>Choose where you want your route to start and end. </a:t>
            </a:r>
            <a:br>
              <a:rPr lang="en-GB" sz="1600"/>
            </a:br>
            <a:r>
              <a:rPr b="0" lang="en-GB" sz="1600"/>
              <a:t>You could go somewhere from school, or choose two interesting places within your local area to go between. </a:t>
            </a:r>
            <a:endParaRPr/>
          </a:p>
          <a:p>
            <a:pPr indent="-285744" lvl="0" marL="285744" rtl="0" algn="l">
              <a:lnSpc>
                <a:spcPct val="100000"/>
              </a:lnSpc>
              <a:spcBef>
                <a:spcPts val="1200"/>
              </a:spcBef>
              <a:spcAft>
                <a:spcPts val="0"/>
              </a:spcAft>
              <a:buClr>
                <a:schemeClr val="accent2"/>
              </a:buClr>
              <a:buSzPts val="1600"/>
              <a:buFont typeface="Arial Black"/>
              <a:buChar char="–"/>
            </a:pPr>
            <a:r>
              <a:rPr lang="en-GB" sz="1600"/>
              <a:t>Think about how you can use the features in each resource to make the route as nice to cycle as possible. </a:t>
            </a:r>
            <a:br>
              <a:rPr lang="en-GB" sz="1600"/>
            </a:br>
            <a:r>
              <a:rPr b="0" lang="en-GB" sz="1600"/>
              <a:t>For example, try to use cycle paths instead of roads, and avoid steep hills. </a:t>
            </a:r>
            <a:endParaRPr/>
          </a:p>
          <a:p>
            <a:pPr indent="-285744" lvl="0" marL="285744" rtl="0" algn="l">
              <a:lnSpc>
                <a:spcPct val="100000"/>
              </a:lnSpc>
              <a:spcBef>
                <a:spcPts val="1200"/>
              </a:spcBef>
              <a:spcAft>
                <a:spcPts val="0"/>
              </a:spcAft>
              <a:buClr>
                <a:schemeClr val="accent2"/>
              </a:buClr>
              <a:buSzPts val="1600"/>
              <a:buFont typeface="Arial Black"/>
              <a:buChar char="–"/>
            </a:pPr>
            <a:r>
              <a:rPr lang="en-GB" sz="1600"/>
              <a:t>You can look back through the slides if you can’t remember how to do everything. </a:t>
            </a:r>
            <a:endParaRPr/>
          </a:p>
          <a:p>
            <a:pPr indent="-285744" lvl="0" marL="285744" rtl="0" algn="l">
              <a:lnSpc>
                <a:spcPct val="100000"/>
              </a:lnSpc>
              <a:spcBef>
                <a:spcPts val="1200"/>
              </a:spcBef>
              <a:spcAft>
                <a:spcPts val="0"/>
              </a:spcAft>
              <a:buClr>
                <a:schemeClr val="accent2"/>
              </a:buClr>
              <a:buSzPts val="1600"/>
              <a:buFont typeface="Arial Black"/>
              <a:buChar char="–"/>
            </a:pPr>
            <a:r>
              <a:rPr lang="en-GB" sz="1600"/>
              <a:t>Fill in your worksheet as you go. </a:t>
            </a:r>
            <a:endParaRPr/>
          </a:p>
          <a:p>
            <a:pPr indent="-177794" lvl="0" marL="285744" rtl="0" algn="l">
              <a:lnSpc>
                <a:spcPct val="100000"/>
              </a:lnSpc>
              <a:spcBef>
                <a:spcPts val="1200"/>
              </a:spcBef>
              <a:spcAft>
                <a:spcPts val="0"/>
              </a:spcAft>
              <a:buClr>
                <a:schemeClr val="accent2"/>
              </a:buClr>
              <a:buSzPts val="1700"/>
              <a:buFont typeface="Arial Black"/>
              <a:buNone/>
            </a:pPr>
            <a:r>
              <a:t/>
            </a:r>
            <a:endParaRPr/>
          </a:p>
        </p:txBody>
      </p:sp>
      <p:sp>
        <p:nvSpPr>
          <p:cNvPr id="349" name="Google Shape;349;p16"/>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solidFill>
                  <a:schemeClr val="accent2"/>
                </a:solidFill>
              </a:rPr>
              <a:t>Plan your own route</a:t>
            </a:r>
            <a:endParaRPr/>
          </a:p>
        </p:txBody>
      </p:sp>
      <p:pic>
        <p:nvPicPr>
          <p:cNvPr descr="Komoot Icon - UpLabs" id="350" name="Google Shape;350;p16">
            <a:hlinkClick r:id="rId3"/>
          </p:cNvPr>
          <p:cNvPicPr preferRelativeResize="0"/>
          <p:nvPr/>
        </p:nvPicPr>
        <p:blipFill rotWithShape="1">
          <a:blip r:embed="rId4">
            <a:alphaModFix/>
          </a:blip>
          <a:srcRect b="0" l="0" r="0" t="0"/>
          <a:stretch/>
        </p:blipFill>
        <p:spPr>
          <a:xfrm>
            <a:off x="5053311" y="220086"/>
            <a:ext cx="823568" cy="823568"/>
          </a:xfrm>
          <a:prstGeom prst="rect">
            <a:avLst/>
          </a:prstGeom>
          <a:noFill/>
          <a:ln>
            <a:noFill/>
          </a:ln>
        </p:spPr>
      </p:pic>
      <p:sp>
        <p:nvSpPr>
          <p:cNvPr id="351" name="Google Shape;351;p16"/>
          <p:cNvSpPr txBox="1"/>
          <p:nvPr/>
        </p:nvSpPr>
        <p:spPr>
          <a:xfrm>
            <a:off x="1093946" y="162886"/>
            <a:ext cx="3982111" cy="3960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chemeClr val="accent3"/>
              </a:buClr>
              <a:buSzPts val="1800"/>
              <a:buFont typeface="Arial"/>
              <a:buNone/>
            </a:pPr>
            <a:r>
              <a:rPr b="1" lang="en-GB" sz="1800">
                <a:solidFill>
                  <a:schemeClr val="accent3"/>
                </a:solidFill>
                <a:latin typeface="Arial"/>
                <a:ea typeface="Arial"/>
                <a:cs typeface="Arial"/>
                <a:sym typeface="Arial"/>
              </a:rPr>
              <a:t>YOUR TURN!</a:t>
            </a:r>
            <a:endParaRPr b="1" sz="1200">
              <a:solidFill>
                <a:schemeClr val="accent3"/>
              </a:solidFill>
              <a:latin typeface="Arial"/>
              <a:ea typeface="Arial"/>
              <a:cs typeface="Arial"/>
              <a:sym typeface="Arial"/>
            </a:endParaRPr>
          </a:p>
        </p:txBody>
      </p:sp>
      <p:pic>
        <p:nvPicPr>
          <p:cNvPr descr="File:Google Maps icon (2020).svg - Wikipedia" id="352" name="Google Shape;352;p16">
            <a:hlinkClick r:id="rId5"/>
          </p:cNvPr>
          <p:cNvPicPr preferRelativeResize="0"/>
          <p:nvPr/>
        </p:nvPicPr>
        <p:blipFill rotWithShape="1">
          <a:blip r:embed="rId6">
            <a:alphaModFix/>
          </a:blip>
          <a:srcRect b="0" l="0" r="0" t="0"/>
          <a:stretch/>
        </p:blipFill>
        <p:spPr>
          <a:xfrm>
            <a:off x="6078805" y="187294"/>
            <a:ext cx="686307" cy="9848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Text&#10;&#10;Description automatically generated" id="357" name="Google Shape;357;p17"/>
          <p:cNvPicPr preferRelativeResize="0"/>
          <p:nvPr/>
        </p:nvPicPr>
        <p:blipFill rotWithShape="1">
          <a:blip r:embed="rId3">
            <a:alphaModFix/>
          </a:blip>
          <a:srcRect b="0" l="0" r="0" t="0"/>
          <a:stretch/>
        </p:blipFill>
        <p:spPr>
          <a:xfrm>
            <a:off x="4283968" y="2858186"/>
            <a:ext cx="4680520" cy="22853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ph idx="2" type="body"/>
          </p:nvPr>
        </p:nvSpPr>
        <p:spPr>
          <a:xfrm>
            <a:off x="791999" y="1296000"/>
            <a:ext cx="6120000" cy="113173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3"/>
              </a:buClr>
              <a:buSzPts val="4000"/>
              <a:buNone/>
            </a:pPr>
            <a:r>
              <a:rPr lang="en-GB"/>
              <a:t>Which route planning tool should I use?</a:t>
            </a:r>
            <a:endParaRPr/>
          </a:p>
        </p:txBody>
      </p:sp>
      <p:sp>
        <p:nvSpPr>
          <p:cNvPr id="166" name="Google Shape;166;p2"/>
          <p:cNvSpPr txBox="1"/>
          <p:nvPr>
            <p:ph idx="3" type="body"/>
          </p:nvPr>
        </p:nvSpPr>
        <p:spPr>
          <a:xfrm>
            <a:off x="792000" y="2808000"/>
            <a:ext cx="6119999" cy="77997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1800"/>
              <a:buNone/>
            </a:pPr>
            <a:r>
              <a:rPr lang="en-GB"/>
              <a:t>Exploring the features of Google Maps and Komoot</a:t>
            </a:r>
            <a:endParaRPr/>
          </a:p>
        </p:txBody>
      </p:sp>
      <p:pic>
        <p:nvPicPr>
          <p:cNvPr descr="Komoot Icon - UpLabs" id="167" name="Google Shape;167;p2"/>
          <p:cNvPicPr preferRelativeResize="0"/>
          <p:nvPr/>
        </p:nvPicPr>
        <p:blipFill rotWithShape="1">
          <a:blip r:embed="rId3">
            <a:alphaModFix/>
          </a:blip>
          <a:srcRect b="0" l="0" r="0" t="0"/>
          <a:stretch/>
        </p:blipFill>
        <p:spPr>
          <a:xfrm>
            <a:off x="1691680" y="3363838"/>
            <a:ext cx="864096" cy="864096"/>
          </a:xfrm>
          <a:prstGeom prst="rect">
            <a:avLst/>
          </a:prstGeom>
          <a:noFill/>
          <a:ln>
            <a:noFill/>
          </a:ln>
        </p:spPr>
      </p:pic>
      <p:pic>
        <p:nvPicPr>
          <p:cNvPr descr="File:Google Maps icon (2020).svg - Wikipedia" id="168" name="Google Shape;168;p2"/>
          <p:cNvPicPr preferRelativeResize="0"/>
          <p:nvPr/>
        </p:nvPicPr>
        <p:blipFill rotWithShape="1">
          <a:blip r:embed="rId4">
            <a:alphaModFix/>
          </a:blip>
          <a:srcRect b="0" l="0" r="0" t="0"/>
          <a:stretch/>
        </p:blipFill>
        <p:spPr>
          <a:xfrm>
            <a:off x="719990" y="3294778"/>
            <a:ext cx="698411" cy="10022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
          <p:cNvSpPr txBox="1"/>
          <p:nvPr>
            <p:ph idx="2" type="body"/>
          </p:nvPr>
        </p:nvSpPr>
        <p:spPr>
          <a:xfrm>
            <a:off x="792000" y="1296000"/>
            <a:ext cx="4860120" cy="3507999"/>
          </a:xfrm>
          <a:prstGeom prst="rect">
            <a:avLst/>
          </a:prstGeom>
          <a:noFill/>
          <a:ln>
            <a:noFill/>
          </a:ln>
        </p:spPr>
        <p:txBody>
          <a:bodyPr anchorCtr="0" anchor="t" bIns="0" lIns="0" spcFirstLastPara="1" rIns="0" wrap="square" tIns="0">
            <a:noAutofit/>
          </a:bodyPr>
          <a:lstStyle/>
          <a:p>
            <a:pPr indent="-285744" lvl="0" marL="285744" rtl="0" algn="l">
              <a:lnSpc>
                <a:spcPct val="100000"/>
              </a:lnSpc>
              <a:spcBef>
                <a:spcPts val="0"/>
              </a:spcBef>
              <a:spcAft>
                <a:spcPts val="0"/>
              </a:spcAft>
              <a:buClr>
                <a:schemeClr val="accent2"/>
              </a:buClr>
              <a:buSzPts val="1600"/>
              <a:buFont typeface="Arial Black"/>
              <a:buChar char="–"/>
            </a:pPr>
            <a:r>
              <a:rPr lang="en-GB" sz="1600"/>
              <a:t>Google Maps is one of the most used online mapping and route mapping tools. </a:t>
            </a:r>
            <a:endParaRPr/>
          </a:p>
          <a:p>
            <a:pPr indent="-285744" lvl="0" marL="285744" rtl="0" algn="l">
              <a:lnSpc>
                <a:spcPct val="100000"/>
              </a:lnSpc>
              <a:spcBef>
                <a:spcPts val="1200"/>
              </a:spcBef>
              <a:spcAft>
                <a:spcPts val="0"/>
              </a:spcAft>
              <a:buClr>
                <a:schemeClr val="accent2"/>
              </a:buClr>
              <a:buSzPts val="1600"/>
              <a:buFont typeface="Arial Black"/>
              <a:buChar char="–"/>
            </a:pPr>
            <a:r>
              <a:rPr b="0" lang="en-GB" sz="1600"/>
              <a:t>It’s really easy to use, and allows you to quickly plan routes from A to B. </a:t>
            </a:r>
            <a:endParaRPr/>
          </a:p>
          <a:p>
            <a:pPr indent="-285744" lvl="0" marL="285744" rtl="0" algn="l">
              <a:lnSpc>
                <a:spcPct val="100000"/>
              </a:lnSpc>
              <a:spcBef>
                <a:spcPts val="1200"/>
              </a:spcBef>
              <a:spcAft>
                <a:spcPts val="0"/>
              </a:spcAft>
              <a:buClr>
                <a:schemeClr val="accent2"/>
              </a:buClr>
              <a:buSzPts val="1600"/>
              <a:buFont typeface="Arial Black"/>
              <a:buChar char="–"/>
            </a:pPr>
            <a:r>
              <a:rPr b="0" lang="en-GB" sz="1600"/>
              <a:t>It can also be used for different types of transport, including driving, public transport, walking, and cycling. </a:t>
            </a:r>
            <a:endParaRPr/>
          </a:p>
          <a:p>
            <a:pPr indent="-285744" lvl="0" marL="285744" rtl="0" algn="l">
              <a:lnSpc>
                <a:spcPct val="100000"/>
              </a:lnSpc>
              <a:spcBef>
                <a:spcPts val="1200"/>
              </a:spcBef>
              <a:spcAft>
                <a:spcPts val="0"/>
              </a:spcAft>
              <a:buClr>
                <a:schemeClr val="accent2"/>
              </a:buClr>
              <a:buSzPts val="1600"/>
              <a:buFont typeface="Arial Black"/>
              <a:buChar char="–"/>
            </a:pPr>
            <a:r>
              <a:rPr b="0" lang="en-GB" sz="1600"/>
              <a:t>Google Maps can be used on a computer, tablet, or phone, and routes can be shared with other devices and people. </a:t>
            </a:r>
            <a:endParaRPr/>
          </a:p>
          <a:p>
            <a:pPr indent="-285744" lvl="0" marL="285744" rtl="0" algn="l">
              <a:lnSpc>
                <a:spcPct val="100000"/>
              </a:lnSpc>
              <a:spcBef>
                <a:spcPts val="1200"/>
              </a:spcBef>
              <a:spcAft>
                <a:spcPts val="0"/>
              </a:spcAft>
              <a:buClr>
                <a:schemeClr val="accent2"/>
              </a:buClr>
              <a:buSzPts val="1600"/>
              <a:buFont typeface="Arial Black"/>
              <a:buChar char="–"/>
            </a:pPr>
            <a:r>
              <a:rPr b="0" lang="en-GB" sz="1600" u="sng">
                <a:solidFill>
                  <a:schemeClr val="hlink"/>
                </a:solidFill>
                <a:hlinkClick r:id="rId3"/>
              </a:rPr>
              <a:t>Click here to open Google Maps</a:t>
            </a:r>
            <a:endParaRPr b="0" sz="1600"/>
          </a:p>
        </p:txBody>
      </p:sp>
      <p:sp>
        <p:nvSpPr>
          <p:cNvPr id="175" name="Google Shape;175;p3"/>
          <p:cNvSpPr/>
          <p:nvPr>
            <p:ph idx="3" type="pic"/>
          </p:nvPr>
        </p:nvSpPr>
        <p:spPr>
          <a:xfrm>
            <a:off x="5796137" y="1295401"/>
            <a:ext cx="2952577" cy="2804131"/>
          </a:xfrm>
          <a:prstGeom prst="rect">
            <a:avLst/>
          </a:prstGeom>
          <a:noFill/>
          <a:ln>
            <a:noFill/>
          </a:ln>
        </p:spPr>
      </p:sp>
      <p:sp>
        <p:nvSpPr>
          <p:cNvPr id="176" name="Google Shape;176;p3"/>
          <p:cNvSpPr txBox="1"/>
          <p:nvPr>
            <p:ph idx="5" type="body"/>
          </p:nvPr>
        </p:nvSpPr>
        <p:spPr>
          <a:xfrm>
            <a:off x="5796136" y="4166345"/>
            <a:ext cx="2951864" cy="277615"/>
          </a:xfrm>
          <a:prstGeom prst="rect">
            <a:avLst/>
          </a:prstGeom>
          <a:noFill/>
          <a:ln>
            <a:noFill/>
          </a:ln>
        </p:spPr>
        <p:txBody>
          <a:bodyPr anchorCtr="0" anchor="t" bIns="0" lIns="0" spcFirstLastPara="1" rIns="0" wrap="square" tIns="0">
            <a:noAutofit/>
          </a:bodyPr>
          <a:lstStyle/>
          <a:p>
            <a:pPr indent="0" lvl="0" marL="0" rtl="0" algn="l">
              <a:lnSpc>
                <a:spcPct val="175000"/>
              </a:lnSpc>
              <a:spcBef>
                <a:spcPts val="0"/>
              </a:spcBef>
              <a:spcAft>
                <a:spcPts val="0"/>
              </a:spcAft>
              <a:buClr>
                <a:schemeClr val="accent3"/>
              </a:buClr>
              <a:buSzPts val="1200"/>
              <a:buNone/>
            </a:pPr>
            <a:r>
              <a:t/>
            </a:r>
            <a:endParaRPr/>
          </a:p>
        </p:txBody>
      </p:sp>
      <p:pic>
        <p:nvPicPr>
          <p:cNvPr id="177" name="Google Shape;177;p3"/>
          <p:cNvPicPr preferRelativeResize="0"/>
          <p:nvPr/>
        </p:nvPicPr>
        <p:blipFill rotWithShape="1">
          <a:blip r:embed="rId4">
            <a:alphaModFix/>
          </a:blip>
          <a:srcRect b="0" l="0" r="0" t="0"/>
          <a:stretch/>
        </p:blipFill>
        <p:spPr>
          <a:xfrm>
            <a:off x="5796136" y="1295402"/>
            <a:ext cx="2987139" cy="3194637"/>
          </a:xfrm>
          <a:prstGeom prst="rect">
            <a:avLst/>
          </a:prstGeom>
          <a:noFill/>
          <a:ln cap="flat" cmpd="sng" w="12700">
            <a:solidFill>
              <a:schemeClr val="accent1"/>
            </a:solidFill>
            <a:prstDash val="solid"/>
            <a:round/>
            <a:headEnd len="sm" w="sm" type="none"/>
            <a:tailEnd len="sm" w="sm" type="none"/>
          </a:ln>
        </p:spPr>
      </p:pic>
      <p:sp>
        <p:nvSpPr>
          <p:cNvPr id="178" name="Google Shape;178;p3"/>
          <p:cNvSpPr txBox="1"/>
          <p:nvPr/>
        </p:nvSpPr>
        <p:spPr>
          <a:xfrm>
            <a:off x="1259632" y="557795"/>
            <a:ext cx="5148368" cy="3960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chemeClr val="accent3"/>
              </a:buClr>
              <a:buSzPts val="2600"/>
              <a:buFont typeface="Arial"/>
              <a:buNone/>
            </a:pPr>
            <a:r>
              <a:rPr b="1" i="0" lang="en-GB" sz="2600" u="none" cap="none" strike="noStrike">
                <a:solidFill>
                  <a:schemeClr val="accent3"/>
                </a:solidFill>
                <a:latin typeface="Arial"/>
                <a:ea typeface="Arial"/>
                <a:cs typeface="Arial"/>
                <a:sym typeface="Arial"/>
              </a:rPr>
              <a:t>Google Maps</a:t>
            </a:r>
            <a:endParaRPr/>
          </a:p>
        </p:txBody>
      </p:sp>
      <p:pic>
        <p:nvPicPr>
          <p:cNvPr descr="File:Google Maps icon (2020).svg - Wikipedia" id="179" name="Google Shape;179;p3">
            <a:hlinkClick r:id="rId5"/>
          </p:cNvPr>
          <p:cNvPicPr preferRelativeResize="0"/>
          <p:nvPr/>
        </p:nvPicPr>
        <p:blipFill rotWithShape="1">
          <a:blip r:embed="rId6">
            <a:alphaModFix/>
          </a:blip>
          <a:srcRect b="0" l="0" r="0" t="0"/>
          <a:stretch/>
        </p:blipFill>
        <p:spPr>
          <a:xfrm>
            <a:off x="468768" y="36367"/>
            <a:ext cx="698411" cy="10022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4"/>
          <p:cNvPicPr preferRelativeResize="0"/>
          <p:nvPr/>
        </p:nvPicPr>
        <p:blipFill rotWithShape="1">
          <a:blip r:embed="rId3">
            <a:alphaModFix/>
          </a:blip>
          <a:srcRect b="0" l="0" r="0" t="0"/>
          <a:stretch/>
        </p:blipFill>
        <p:spPr>
          <a:xfrm>
            <a:off x="2269373" y="1338061"/>
            <a:ext cx="4712795" cy="2679371"/>
          </a:xfrm>
          <a:prstGeom prst="rect">
            <a:avLst/>
          </a:prstGeom>
          <a:noFill/>
          <a:ln cap="flat" cmpd="sng" w="12700">
            <a:solidFill>
              <a:schemeClr val="accent1"/>
            </a:solidFill>
            <a:prstDash val="solid"/>
            <a:round/>
            <a:headEnd len="sm" w="sm" type="none"/>
            <a:tailEnd len="sm" w="sm" type="none"/>
          </a:ln>
        </p:spPr>
      </p:pic>
      <p:cxnSp>
        <p:nvCxnSpPr>
          <p:cNvPr id="185" name="Google Shape;185;p4"/>
          <p:cNvCxnSpPr/>
          <p:nvPr/>
        </p:nvCxnSpPr>
        <p:spPr>
          <a:xfrm flipH="1" rot="10800000">
            <a:off x="2072833" y="1419623"/>
            <a:ext cx="316907" cy="143907"/>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6" name="Google Shape;186;p4"/>
          <p:cNvCxnSpPr/>
          <p:nvPr/>
        </p:nvCxnSpPr>
        <p:spPr>
          <a:xfrm rot="10800000">
            <a:off x="3635896" y="4014471"/>
            <a:ext cx="504056" cy="285473"/>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87" name="Google Shape;187;p4"/>
          <p:cNvCxnSpPr/>
          <p:nvPr/>
        </p:nvCxnSpPr>
        <p:spPr>
          <a:xfrm flipH="1" rot="10800000">
            <a:off x="2027642" y="2504769"/>
            <a:ext cx="332119" cy="322647"/>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188" name="Google Shape;188;p4"/>
          <p:cNvSpPr txBox="1"/>
          <p:nvPr/>
        </p:nvSpPr>
        <p:spPr>
          <a:xfrm>
            <a:off x="411976" y="1261756"/>
            <a:ext cx="1783760"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100" u="none" cap="none" strike="noStrike">
                <a:solidFill>
                  <a:schemeClr val="dk1"/>
                </a:solidFill>
                <a:latin typeface="Arial"/>
                <a:ea typeface="Arial"/>
                <a:cs typeface="Arial"/>
                <a:sym typeface="Arial"/>
              </a:rPr>
              <a:t>The search box allows you to find a location.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You can use a postcode, an address, or the name of a place. </a:t>
            </a:r>
            <a:endParaRPr/>
          </a:p>
        </p:txBody>
      </p:sp>
      <p:sp>
        <p:nvSpPr>
          <p:cNvPr id="189" name="Google Shape;189;p4"/>
          <p:cNvSpPr txBox="1"/>
          <p:nvPr/>
        </p:nvSpPr>
        <p:spPr>
          <a:xfrm>
            <a:off x="4139952" y="4224703"/>
            <a:ext cx="324036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You can click this box to switch the map into satellite mode. Hover over the box to see more layers, and click more to see everything.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More on this in the next slide.</a:t>
            </a:r>
            <a:endParaRPr/>
          </a:p>
        </p:txBody>
      </p:sp>
      <p:sp>
        <p:nvSpPr>
          <p:cNvPr id="190" name="Google Shape;190;p4"/>
          <p:cNvSpPr txBox="1"/>
          <p:nvPr/>
        </p:nvSpPr>
        <p:spPr>
          <a:xfrm>
            <a:off x="423446" y="2582995"/>
            <a:ext cx="1659341"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This arrow is used to find directions to or from the location you have typed in. </a:t>
            </a:r>
            <a:endParaRPr/>
          </a:p>
        </p:txBody>
      </p:sp>
      <p:sp>
        <p:nvSpPr>
          <p:cNvPr id="191" name="Google Shape;191;p4"/>
          <p:cNvSpPr txBox="1"/>
          <p:nvPr/>
        </p:nvSpPr>
        <p:spPr>
          <a:xfrm>
            <a:off x="7020255" y="1423061"/>
            <a:ext cx="19061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Google maps shows you places of interest.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These could be shops, parks, or tourist attractions. </a:t>
            </a:r>
            <a:endParaRPr/>
          </a:p>
        </p:txBody>
      </p:sp>
      <p:cxnSp>
        <p:nvCxnSpPr>
          <p:cNvPr id="192" name="Google Shape;192;p4"/>
          <p:cNvCxnSpPr>
            <a:stCxn id="191" idx="1"/>
          </p:cNvCxnSpPr>
          <p:nvPr/>
        </p:nvCxnSpPr>
        <p:spPr>
          <a:xfrm flipH="1">
            <a:off x="5219955" y="1807781"/>
            <a:ext cx="1800300" cy="738000"/>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193" name="Google Shape;193;p4"/>
          <p:cNvSpPr txBox="1"/>
          <p:nvPr>
            <p:ph idx="1" type="body"/>
          </p:nvPr>
        </p:nvSpPr>
        <p:spPr>
          <a:xfrm>
            <a:off x="1259632" y="557795"/>
            <a:ext cx="5148368"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Features of </a:t>
            </a:r>
            <a:r>
              <a:rPr lang="en-GB" u="sng">
                <a:solidFill>
                  <a:schemeClr val="accent3"/>
                </a:solidFill>
                <a:hlinkClick r:id="rId4">
                  <a:extLst>
                    <a:ext uri="{A12FA001-AC4F-418D-AE19-62706E023703}">
                      <ahyp:hlinkClr val="tx"/>
                    </a:ext>
                  </a:extLst>
                </a:hlinkClick>
              </a:rPr>
              <a:t>Google Maps</a:t>
            </a:r>
            <a:endParaRPr>
              <a:solidFill>
                <a:schemeClr val="accent3"/>
              </a:solidFill>
            </a:endParaRPr>
          </a:p>
        </p:txBody>
      </p:sp>
      <p:cxnSp>
        <p:nvCxnSpPr>
          <p:cNvPr id="194" name="Google Shape;194;p4"/>
          <p:cNvCxnSpPr/>
          <p:nvPr/>
        </p:nvCxnSpPr>
        <p:spPr>
          <a:xfrm flipH="1" rot="10800000">
            <a:off x="1763690" y="3352437"/>
            <a:ext cx="467599" cy="662031"/>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195" name="Google Shape;195;p4"/>
          <p:cNvSpPr txBox="1"/>
          <p:nvPr/>
        </p:nvSpPr>
        <p:spPr>
          <a:xfrm>
            <a:off x="423446" y="4014468"/>
            <a:ext cx="184592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When you search for a place, Google Maps will give you lots of interesting information. </a:t>
            </a:r>
            <a:endParaRPr/>
          </a:p>
        </p:txBody>
      </p:sp>
      <p:pic>
        <p:nvPicPr>
          <p:cNvPr id="196" name="Google Shape;196;p4"/>
          <p:cNvPicPr preferRelativeResize="0"/>
          <p:nvPr/>
        </p:nvPicPr>
        <p:blipFill rotWithShape="1">
          <a:blip r:embed="rId5">
            <a:alphaModFix/>
          </a:blip>
          <a:srcRect b="0" l="0" r="0" t="0"/>
          <a:stretch/>
        </p:blipFill>
        <p:spPr>
          <a:xfrm>
            <a:off x="6804250" y="3529396"/>
            <a:ext cx="116863" cy="463799"/>
          </a:xfrm>
          <a:prstGeom prst="rect">
            <a:avLst/>
          </a:prstGeom>
          <a:noFill/>
          <a:ln>
            <a:noFill/>
          </a:ln>
        </p:spPr>
      </p:pic>
      <p:cxnSp>
        <p:nvCxnSpPr>
          <p:cNvPr id="197" name="Google Shape;197;p4"/>
          <p:cNvCxnSpPr/>
          <p:nvPr/>
        </p:nvCxnSpPr>
        <p:spPr>
          <a:xfrm flipH="1">
            <a:off x="6935890" y="3683452"/>
            <a:ext cx="288012" cy="242188"/>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198" name="Google Shape;198;p4"/>
          <p:cNvSpPr txBox="1"/>
          <p:nvPr/>
        </p:nvSpPr>
        <p:spPr>
          <a:xfrm>
            <a:off x="7168757" y="2784225"/>
            <a:ext cx="1987219"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This yellow figure enables you to use street view mode. Click and hold him, and then drag him onto a highlighted street or circle. </a:t>
            </a:r>
            <a:endParaRPr/>
          </a:p>
        </p:txBody>
      </p:sp>
      <p:pic>
        <p:nvPicPr>
          <p:cNvPr descr="File:Google Maps icon (2020).svg - Wikipedia" id="199" name="Google Shape;199;p4">
            <a:hlinkClick r:id="rId6"/>
          </p:cNvPr>
          <p:cNvPicPr preferRelativeResize="0"/>
          <p:nvPr/>
        </p:nvPicPr>
        <p:blipFill rotWithShape="1">
          <a:blip r:embed="rId7">
            <a:alphaModFix/>
          </a:blip>
          <a:srcRect b="0" l="0" r="0" t="0"/>
          <a:stretch/>
        </p:blipFill>
        <p:spPr>
          <a:xfrm>
            <a:off x="468768" y="36367"/>
            <a:ext cx="698411" cy="10022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5"/>
          <p:cNvSpPr txBox="1"/>
          <p:nvPr>
            <p:ph idx="1" type="body"/>
          </p:nvPr>
        </p:nvSpPr>
        <p:spPr>
          <a:xfrm>
            <a:off x="1259632" y="557795"/>
            <a:ext cx="5148368"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Layers in </a:t>
            </a:r>
            <a:r>
              <a:rPr lang="en-GB" u="sng">
                <a:solidFill>
                  <a:schemeClr val="hlink"/>
                </a:solidFill>
                <a:hlinkClick r:id="rId3"/>
              </a:rPr>
              <a:t>Google Maps</a:t>
            </a:r>
            <a:endParaRPr/>
          </a:p>
        </p:txBody>
      </p:sp>
      <p:pic>
        <p:nvPicPr>
          <p:cNvPr descr="File:Google Maps icon (2020).svg - Wikipedia" id="205" name="Google Shape;205;p5">
            <a:hlinkClick r:id="rId4"/>
          </p:cNvPr>
          <p:cNvPicPr preferRelativeResize="0"/>
          <p:nvPr/>
        </p:nvPicPr>
        <p:blipFill rotWithShape="1">
          <a:blip r:embed="rId5">
            <a:alphaModFix/>
          </a:blip>
          <a:srcRect b="0" l="0" r="0" t="0"/>
          <a:stretch/>
        </p:blipFill>
        <p:spPr>
          <a:xfrm>
            <a:off x="468768" y="36367"/>
            <a:ext cx="698411" cy="1002219"/>
          </a:xfrm>
          <a:prstGeom prst="rect">
            <a:avLst/>
          </a:prstGeom>
          <a:noFill/>
          <a:ln>
            <a:noFill/>
          </a:ln>
        </p:spPr>
      </p:pic>
      <p:sp>
        <p:nvSpPr>
          <p:cNvPr id="206" name="Google Shape;206;p5"/>
          <p:cNvSpPr txBox="1"/>
          <p:nvPr>
            <p:ph idx="2" type="body"/>
          </p:nvPr>
        </p:nvSpPr>
        <p:spPr>
          <a:xfrm>
            <a:off x="792000" y="1296000"/>
            <a:ext cx="3419960" cy="350799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600"/>
              <a:buNone/>
            </a:pPr>
            <a:r>
              <a:rPr b="1" lang="en-GB" sz="1600"/>
              <a:t>Terrain</a:t>
            </a:r>
            <a:endParaRPr/>
          </a:p>
          <a:p>
            <a:pPr indent="0" lvl="0" marL="0" rtl="0" algn="l">
              <a:lnSpc>
                <a:spcPct val="100000"/>
              </a:lnSpc>
              <a:spcBef>
                <a:spcPts val="1200"/>
              </a:spcBef>
              <a:spcAft>
                <a:spcPts val="0"/>
              </a:spcAft>
              <a:buClr>
                <a:schemeClr val="dk1"/>
              </a:buClr>
              <a:buSzPts val="1600"/>
              <a:buNone/>
            </a:pPr>
            <a:r>
              <a:rPr lang="en-GB" sz="1600"/>
              <a:t>The terrain layer enables you to see contour lines. On this example, you can see the hills in Holyrood Park.</a:t>
            </a:r>
            <a:br>
              <a:rPr lang="en-GB" sz="1600"/>
            </a:br>
            <a:r>
              <a:rPr lang="en-GB" sz="1600"/>
              <a:t>When planning a cycling route, you could use this to avoid steep hills.  </a:t>
            </a:r>
            <a:endParaRPr/>
          </a:p>
          <a:p>
            <a:pPr indent="0" lvl="0" marL="0" rtl="0" algn="l">
              <a:lnSpc>
                <a:spcPct val="100000"/>
              </a:lnSpc>
              <a:spcBef>
                <a:spcPts val="1200"/>
              </a:spcBef>
              <a:spcAft>
                <a:spcPts val="0"/>
              </a:spcAft>
              <a:buClr>
                <a:schemeClr val="dk1"/>
              </a:buClr>
              <a:buSzPts val="1600"/>
              <a:buNone/>
            </a:pPr>
            <a:r>
              <a:rPr b="1" lang="en-GB" sz="1600"/>
              <a:t>Cycling</a:t>
            </a:r>
            <a:endParaRPr/>
          </a:p>
          <a:p>
            <a:pPr indent="0" lvl="0" marL="0" rtl="0" algn="l">
              <a:lnSpc>
                <a:spcPct val="100000"/>
              </a:lnSpc>
              <a:spcBef>
                <a:spcPts val="1200"/>
              </a:spcBef>
              <a:spcAft>
                <a:spcPts val="0"/>
              </a:spcAft>
              <a:buClr>
                <a:schemeClr val="dk1"/>
              </a:buClr>
              <a:buSzPts val="1600"/>
              <a:buNone/>
            </a:pPr>
            <a:r>
              <a:rPr lang="en-GB" sz="1600"/>
              <a:t>The cycling layers shows cycle lanes. The key is at the bottom of the screen. This is also useful when planning a cycling route. </a:t>
            </a:r>
            <a:endParaRPr/>
          </a:p>
        </p:txBody>
      </p:sp>
      <p:pic>
        <p:nvPicPr>
          <p:cNvPr descr="Map&#10;&#10;Description automatically generated" id="207" name="Google Shape;207;p5"/>
          <p:cNvPicPr preferRelativeResize="0"/>
          <p:nvPr/>
        </p:nvPicPr>
        <p:blipFill rotWithShape="1">
          <a:blip r:embed="rId6">
            <a:alphaModFix/>
          </a:blip>
          <a:srcRect b="0" l="0" r="0" t="0"/>
          <a:stretch/>
        </p:blipFill>
        <p:spPr>
          <a:xfrm>
            <a:off x="4211960" y="1565803"/>
            <a:ext cx="4684000" cy="30199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
          <p:cNvSpPr txBox="1"/>
          <p:nvPr>
            <p:ph idx="1" type="body"/>
          </p:nvPr>
        </p:nvSpPr>
        <p:spPr>
          <a:xfrm>
            <a:off x="1259632" y="557795"/>
            <a:ext cx="5148368"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Layers in </a:t>
            </a:r>
            <a:r>
              <a:rPr lang="en-GB" u="sng">
                <a:solidFill>
                  <a:schemeClr val="hlink"/>
                </a:solidFill>
                <a:hlinkClick r:id="rId3"/>
              </a:rPr>
              <a:t>Google Maps</a:t>
            </a:r>
            <a:endParaRPr/>
          </a:p>
        </p:txBody>
      </p:sp>
      <p:pic>
        <p:nvPicPr>
          <p:cNvPr descr="File:Google Maps icon (2020).svg - Wikipedia" id="213" name="Google Shape;213;p6">
            <a:hlinkClick r:id="rId4"/>
          </p:cNvPr>
          <p:cNvPicPr preferRelativeResize="0"/>
          <p:nvPr/>
        </p:nvPicPr>
        <p:blipFill rotWithShape="1">
          <a:blip r:embed="rId5">
            <a:alphaModFix/>
          </a:blip>
          <a:srcRect b="0" l="0" r="0" t="0"/>
          <a:stretch/>
        </p:blipFill>
        <p:spPr>
          <a:xfrm>
            <a:off x="468768" y="36367"/>
            <a:ext cx="698411" cy="1002219"/>
          </a:xfrm>
          <a:prstGeom prst="rect">
            <a:avLst/>
          </a:prstGeom>
          <a:noFill/>
          <a:ln>
            <a:noFill/>
          </a:ln>
        </p:spPr>
      </p:pic>
      <p:sp>
        <p:nvSpPr>
          <p:cNvPr id="214" name="Google Shape;214;p6"/>
          <p:cNvSpPr txBox="1"/>
          <p:nvPr>
            <p:ph idx="2" type="body"/>
          </p:nvPr>
        </p:nvSpPr>
        <p:spPr>
          <a:xfrm>
            <a:off x="792000" y="1296000"/>
            <a:ext cx="3419960" cy="350799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600"/>
              <a:buNone/>
            </a:pPr>
            <a:r>
              <a:rPr b="1" lang="en-GB" sz="1600"/>
              <a:t>Traffic</a:t>
            </a:r>
            <a:endParaRPr/>
          </a:p>
          <a:p>
            <a:pPr indent="0" lvl="0" marL="0" rtl="0" algn="l">
              <a:lnSpc>
                <a:spcPct val="100000"/>
              </a:lnSpc>
              <a:spcBef>
                <a:spcPts val="1200"/>
              </a:spcBef>
              <a:spcAft>
                <a:spcPts val="0"/>
              </a:spcAft>
              <a:buClr>
                <a:schemeClr val="dk1"/>
              </a:buClr>
              <a:buSzPts val="1600"/>
              <a:buNone/>
            </a:pPr>
            <a:r>
              <a:rPr lang="en-GB" sz="1600"/>
              <a:t>The traffic layer uses colours to show how busy streets are. You can either use live data, or set it to ‘typical traffic’. This example shows traffic on Thursdays at 6pm. </a:t>
            </a:r>
            <a:endParaRPr/>
          </a:p>
          <a:p>
            <a:pPr indent="0" lvl="0" marL="0" rtl="0" algn="l">
              <a:lnSpc>
                <a:spcPct val="100000"/>
              </a:lnSpc>
              <a:spcBef>
                <a:spcPts val="1200"/>
              </a:spcBef>
              <a:spcAft>
                <a:spcPts val="0"/>
              </a:spcAft>
              <a:buClr>
                <a:schemeClr val="dk1"/>
              </a:buClr>
              <a:buSzPts val="1600"/>
              <a:buNone/>
            </a:pPr>
            <a:r>
              <a:rPr lang="en-GB" sz="1600"/>
              <a:t>Busy streets indicate that the air quality will be lower, so it’s best to plan routes which avoid these streets.</a:t>
            </a:r>
            <a:endParaRPr/>
          </a:p>
          <a:p>
            <a:pPr indent="0" lvl="0" marL="0" rtl="0" algn="l">
              <a:lnSpc>
                <a:spcPct val="100000"/>
              </a:lnSpc>
              <a:spcBef>
                <a:spcPts val="1200"/>
              </a:spcBef>
              <a:spcAft>
                <a:spcPts val="0"/>
              </a:spcAft>
              <a:buClr>
                <a:schemeClr val="dk1"/>
              </a:buClr>
              <a:buSzPts val="1600"/>
              <a:buNone/>
            </a:pPr>
            <a:r>
              <a:rPr b="1" lang="en-GB" sz="1600"/>
              <a:t>Satellite</a:t>
            </a:r>
            <a:endParaRPr/>
          </a:p>
          <a:p>
            <a:pPr indent="0" lvl="0" marL="0" rtl="0" algn="l">
              <a:lnSpc>
                <a:spcPct val="100000"/>
              </a:lnSpc>
              <a:spcBef>
                <a:spcPts val="1200"/>
              </a:spcBef>
              <a:spcAft>
                <a:spcPts val="0"/>
              </a:spcAft>
              <a:buClr>
                <a:schemeClr val="dk1"/>
              </a:buClr>
              <a:buSzPts val="1600"/>
              <a:buNone/>
            </a:pPr>
            <a:r>
              <a:rPr lang="en-GB" sz="1600"/>
              <a:t>The satellite layer uses satellite imagery.</a:t>
            </a:r>
            <a:endParaRPr/>
          </a:p>
        </p:txBody>
      </p:sp>
      <p:pic>
        <p:nvPicPr>
          <p:cNvPr descr="Map&#10;&#10;Description automatically generated" id="215" name="Google Shape;215;p6"/>
          <p:cNvPicPr preferRelativeResize="0"/>
          <p:nvPr/>
        </p:nvPicPr>
        <p:blipFill rotWithShape="1">
          <a:blip r:embed="rId6">
            <a:alphaModFix/>
          </a:blip>
          <a:srcRect b="0" l="0" r="0" t="0"/>
          <a:stretch/>
        </p:blipFill>
        <p:spPr>
          <a:xfrm>
            <a:off x="4224345" y="1723828"/>
            <a:ext cx="4684854" cy="28618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7"/>
          <p:cNvSpPr txBox="1"/>
          <p:nvPr>
            <p:ph idx="1" type="body"/>
          </p:nvPr>
        </p:nvSpPr>
        <p:spPr>
          <a:xfrm>
            <a:off x="1259632" y="557795"/>
            <a:ext cx="5148368"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Layers in </a:t>
            </a:r>
            <a:r>
              <a:rPr lang="en-GB" u="sng">
                <a:solidFill>
                  <a:schemeClr val="hlink"/>
                </a:solidFill>
                <a:hlinkClick r:id="rId3"/>
              </a:rPr>
              <a:t>Google Maps</a:t>
            </a:r>
            <a:endParaRPr/>
          </a:p>
        </p:txBody>
      </p:sp>
      <p:pic>
        <p:nvPicPr>
          <p:cNvPr descr="File:Google Maps icon (2020).svg - Wikipedia" id="221" name="Google Shape;221;p7">
            <a:hlinkClick r:id="rId4"/>
          </p:cNvPr>
          <p:cNvPicPr preferRelativeResize="0"/>
          <p:nvPr/>
        </p:nvPicPr>
        <p:blipFill rotWithShape="1">
          <a:blip r:embed="rId5">
            <a:alphaModFix/>
          </a:blip>
          <a:srcRect b="0" l="0" r="0" t="0"/>
          <a:stretch/>
        </p:blipFill>
        <p:spPr>
          <a:xfrm>
            <a:off x="468768" y="36367"/>
            <a:ext cx="698411" cy="1002219"/>
          </a:xfrm>
          <a:prstGeom prst="rect">
            <a:avLst/>
          </a:prstGeom>
          <a:noFill/>
          <a:ln>
            <a:noFill/>
          </a:ln>
        </p:spPr>
      </p:pic>
      <p:sp>
        <p:nvSpPr>
          <p:cNvPr id="222" name="Google Shape;222;p7"/>
          <p:cNvSpPr txBox="1"/>
          <p:nvPr>
            <p:ph idx="2" type="body"/>
          </p:nvPr>
        </p:nvSpPr>
        <p:spPr>
          <a:xfrm>
            <a:off x="792000" y="1296000"/>
            <a:ext cx="3419960" cy="350799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600"/>
              <a:buNone/>
            </a:pPr>
            <a:r>
              <a:rPr b="1" lang="en-GB" sz="1600"/>
              <a:t>Globe View (only in satellite)</a:t>
            </a:r>
            <a:endParaRPr/>
          </a:p>
          <a:p>
            <a:pPr indent="0" lvl="0" marL="0" rtl="0" algn="l">
              <a:lnSpc>
                <a:spcPct val="100000"/>
              </a:lnSpc>
              <a:spcBef>
                <a:spcPts val="1200"/>
              </a:spcBef>
              <a:spcAft>
                <a:spcPts val="0"/>
              </a:spcAft>
              <a:buClr>
                <a:schemeClr val="dk1"/>
              </a:buClr>
              <a:buSzPts val="1600"/>
              <a:buNone/>
            </a:pPr>
            <a:r>
              <a:rPr lang="en-GB" sz="1600"/>
              <a:t>Globe view enables you to see things in 3D. </a:t>
            </a:r>
            <a:endParaRPr/>
          </a:p>
          <a:p>
            <a:pPr indent="0" lvl="0" marL="0" rtl="0" algn="l">
              <a:lnSpc>
                <a:spcPct val="100000"/>
              </a:lnSpc>
              <a:spcBef>
                <a:spcPts val="1200"/>
              </a:spcBef>
              <a:spcAft>
                <a:spcPts val="0"/>
              </a:spcAft>
              <a:buClr>
                <a:schemeClr val="dk1"/>
              </a:buClr>
              <a:buSzPts val="1600"/>
              <a:buNone/>
            </a:pPr>
            <a:r>
              <a:rPr lang="en-GB" sz="1600"/>
              <a:t>Tick the box to turn it on and zoom in. Then hold down the shift key and use your mouse to tilt the view. </a:t>
            </a:r>
            <a:endParaRPr/>
          </a:p>
          <a:p>
            <a:pPr indent="0" lvl="0" marL="0" rtl="0" algn="l">
              <a:lnSpc>
                <a:spcPct val="100000"/>
              </a:lnSpc>
              <a:spcBef>
                <a:spcPts val="1200"/>
              </a:spcBef>
              <a:spcAft>
                <a:spcPts val="0"/>
              </a:spcAft>
              <a:buClr>
                <a:schemeClr val="dk1"/>
              </a:buClr>
              <a:buSzPts val="1600"/>
              <a:buNone/>
            </a:pPr>
            <a:r>
              <a:rPr lang="en-GB" sz="1600"/>
              <a:t>In this example, you can see the Scottish Parliament with Holyrood Park rising in the background. </a:t>
            </a:r>
            <a:endParaRPr/>
          </a:p>
          <a:p>
            <a:pPr indent="0" lvl="0" marL="0" rtl="0" algn="l">
              <a:lnSpc>
                <a:spcPct val="100000"/>
              </a:lnSpc>
              <a:spcBef>
                <a:spcPts val="1200"/>
              </a:spcBef>
              <a:spcAft>
                <a:spcPts val="0"/>
              </a:spcAft>
              <a:buClr>
                <a:schemeClr val="dk1"/>
              </a:buClr>
              <a:buSzPts val="1600"/>
              <a:buNone/>
            </a:pPr>
            <a:r>
              <a:t/>
            </a:r>
            <a:endParaRPr sz="1600"/>
          </a:p>
          <a:p>
            <a:pPr indent="0" lvl="0" marL="0" rtl="0" algn="l">
              <a:lnSpc>
                <a:spcPct val="100000"/>
              </a:lnSpc>
              <a:spcBef>
                <a:spcPts val="1200"/>
              </a:spcBef>
              <a:spcAft>
                <a:spcPts val="0"/>
              </a:spcAft>
              <a:buClr>
                <a:schemeClr val="dk1"/>
              </a:buClr>
              <a:buSzPts val="1600"/>
              <a:buNone/>
            </a:pPr>
            <a:r>
              <a:t/>
            </a:r>
            <a:endParaRPr sz="1600"/>
          </a:p>
        </p:txBody>
      </p:sp>
      <p:pic>
        <p:nvPicPr>
          <p:cNvPr descr="A screenshot of a video game&#10;&#10;Description automatically generated with medium confidence" id="223" name="Google Shape;223;p7"/>
          <p:cNvPicPr preferRelativeResize="0"/>
          <p:nvPr/>
        </p:nvPicPr>
        <p:blipFill rotWithShape="1">
          <a:blip r:embed="rId6">
            <a:alphaModFix/>
          </a:blip>
          <a:srcRect b="0" l="0" r="0" t="0"/>
          <a:stretch/>
        </p:blipFill>
        <p:spPr>
          <a:xfrm>
            <a:off x="4355976" y="1296000"/>
            <a:ext cx="4491095" cy="28341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ph idx="2" type="body"/>
          </p:nvPr>
        </p:nvSpPr>
        <p:spPr>
          <a:xfrm>
            <a:off x="792000" y="1296000"/>
            <a:ext cx="4860120" cy="3363983"/>
          </a:xfrm>
          <a:prstGeom prst="rect">
            <a:avLst/>
          </a:prstGeom>
          <a:noFill/>
          <a:ln>
            <a:noFill/>
          </a:ln>
        </p:spPr>
        <p:txBody>
          <a:bodyPr anchorCtr="0" anchor="t" bIns="0" lIns="0" spcFirstLastPara="1" rIns="0" wrap="square" tIns="0">
            <a:noAutofit/>
          </a:bodyPr>
          <a:lstStyle/>
          <a:p>
            <a:pPr indent="-285744" lvl="0" marL="285744" rtl="0" algn="l">
              <a:lnSpc>
                <a:spcPct val="100000"/>
              </a:lnSpc>
              <a:spcBef>
                <a:spcPts val="0"/>
              </a:spcBef>
              <a:spcAft>
                <a:spcPts val="0"/>
              </a:spcAft>
              <a:buClr>
                <a:schemeClr val="accent2"/>
              </a:buClr>
              <a:buSzPts val="1600"/>
              <a:buFont typeface="Arial Black"/>
              <a:buChar char="–"/>
            </a:pPr>
            <a:r>
              <a:rPr lang="en-GB" sz="1600"/>
              <a:t>Komoot can be used to both plan routes and explore routes other people have made. </a:t>
            </a:r>
            <a:endParaRPr/>
          </a:p>
          <a:p>
            <a:pPr indent="-285744" lvl="0" marL="285744" rtl="0" algn="l">
              <a:lnSpc>
                <a:spcPct val="100000"/>
              </a:lnSpc>
              <a:spcBef>
                <a:spcPts val="1200"/>
              </a:spcBef>
              <a:spcAft>
                <a:spcPts val="0"/>
              </a:spcAft>
              <a:buClr>
                <a:schemeClr val="accent2"/>
              </a:buClr>
              <a:buSzPts val="1600"/>
              <a:buFont typeface="Arial Black"/>
              <a:buChar char="–"/>
            </a:pPr>
            <a:r>
              <a:rPr b="0" lang="en-GB" sz="1600"/>
              <a:t>It’s specifically designed for active travel, and you can choose which type you want to use. </a:t>
            </a:r>
            <a:endParaRPr/>
          </a:p>
          <a:p>
            <a:pPr indent="-285744" lvl="0" marL="285744" rtl="0" algn="l">
              <a:lnSpc>
                <a:spcPct val="100000"/>
              </a:lnSpc>
              <a:spcBef>
                <a:spcPts val="1200"/>
              </a:spcBef>
              <a:spcAft>
                <a:spcPts val="0"/>
              </a:spcAft>
              <a:buClr>
                <a:schemeClr val="accent2"/>
              </a:buClr>
              <a:buSzPts val="1600"/>
              <a:buFont typeface="Arial Black"/>
              <a:buChar char="–"/>
            </a:pPr>
            <a:r>
              <a:rPr b="0" lang="en-GB" sz="1600"/>
              <a:t>It offers a range of different map layers, including OpenCycleMap which clearly shows cycle paths.</a:t>
            </a:r>
            <a:endParaRPr/>
          </a:p>
          <a:p>
            <a:pPr indent="-285744" lvl="0" marL="285744" rtl="0" algn="l">
              <a:lnSpc>
                <a:spcPct val="100000"/>
              </a:lnSpc>
              <a:spcBef>
                <a:spcPts val="1200"/>
              </a:spcBef>
              <a:spcAft>
                <a:spcPts val="0"/>
              </a:spcAft>
              <a:buClr>
                <a:schemeClr val="accent2"/>
              </a:buClr>
              <a:buSzPts val="1600"/>
              <a:buFont typeface="Arial Black"/>
              <a:buChar char="–"/>
            </a:pPr>
            <a:r>
              <a:rPr b="0" lang="en-GB" sz="1600"/>
              <a:t>When you’ve plotted a route, it tells you which surfaces you’ll be riding on. </a:t>
            </a:r>
            <a:endParaRPr/>
          </a:p>
          <a:p>
            <a:pPr indent="-285744" lvl="0" marL="285744" rtl="0" algn="l">
              <a:lnSpc>
                <a:spcPct val="100000"/>
              </a:lnSpc>
              <a:spcBef>
                <a:spcPts val="1200"/>
              </a:spcBef>
              <a:spcAft>
                <a:spcPts val="0"/>
              </a:spcAft>
              <a:buClr>
                <a:schemeClr val="accent2"/>
              </a:buClr>
              <a:buSzPts val="1600"/>
              <a:buFont typeface="Arial Black"/>
              <a:buChar char="–"/>
            </a:pPr>
            <a:r>
              <a:rPr b="0" lang="en-GB" sz="1600"/>
              <a:t>It can be used on a computer, tablet, or phone.</a:t>
            </a:r>
            <a:endParaRPr/>
          </a:p>
          <a:p>
            <a:pPr indent="-285744" lvl="0" marL="285744" rtl="0" algn="l">
              <a:lnSpc>
                <a:spcPct val="100000"/>
              </a:lnSpc>
              <a:spcBef>
                <a:spcPts val="1200"/>
              </a:spcBef>
              <a:spcAft>
                <a:spcPts val="0"/>
              </a:spcAft>
              <a:buClr>
                <a:schemeClr val="accent2"/>
              </a:buClr>
              <a:buSzPts val="1600"/>
              <a:buFont typeface="Arial Black"/>
              <a:buChar char="–"/>
            </a:pPr>
            <a:r>
              <a:rPr b="0" lang="en-GB" sz="1600" u="sng">
                <a:solidFill>
                  <a:schemeClr val="hlink"/>
                </a:solidFill>
                <a:hlinkClick r:id="rId3"/>
              </a:rPr>
              <a:t>Click here to open Komoot</a:t>
            </a:r>
            <a:endParaRPr/>
          </a:p>
          <a:p>
            <a:pPr indent="0" lvl="0" marL="0" rtl="0" algn="l">
              <a:lnSpc>
                <a:spcPct val="100000"/>
              </a:lnSpc>
              <a:spcBef>
                <a:spcPts val="1200"/>
              </a:spcBef>
              <a:spcAft>
                <a:spcPts val="0"/>
              </a:spcAft>
              <a:buSzPts val="1700"/>
              <a:buNone/>
            </a:pPr>
            <a:r>
              <a:t/>
            </a:r>
            <a:endParaRPr b="0"/>
          </a:p>
        </p:txBody>
      </p:sp>
      <p:sp>
        <p:nvSpPr>
          <p:cNvPr id="229" name="Google Shape;229;p8"/>
          <p:cNvSpPr/>
          <p:nvPr>
            <p:ph idx="3" type="pic"/>
          </p:nvPr>
        </p:nvSpPr>
        <p:spPr>
          <a:xfrm>
            <a:off x="5796137" y="1295401"/>
            <a:ext cx="2952577" cy="2804131"/>
          </a:xfrm>
          <a:prstGeom prst="rect">
            <a:avLst/>
          </a:prstGeom>
          <a:noFill/>
          <a:ln>
            <a:noFill/>
          </a:ln>
        </p:spPr>
      </p:sp>
      <p:sp>
        <p:nvSpPr>
          <p:cNvPr id="230" name="Google Shape;230;p8"/>
          <p:cNvSpPr txBox="1"/>
          <p:nvPr>
            <p:ph idx="4" type="body"/>
          </p:nvPr>
        </p:nvSpPr>
        <p:spPr>
          <a:xfrm>
            <a:off x="1259632" y="557795"/>
            <a:ext cx="5148368"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2600"/>
              <a:buNone/>
            </a:pPr>
            <a:r>
              <a:rPr lang="en-GB"/>
              <a:t>Komoot</a:t>
            </a:r>
            <a:endParaRPr/>
          </a:p>
        </p:txBody>
      </p:sp>
      <p:sp>
        <p:nvSpPr>
          <p:cNvPr id="231" name="Google Shape;231;p8"/>
          <p:cNvSpPr txBox="1"/>
          <p:nvPr>
            <p:ph idx="5" type="body"/>
          </p:nvPr>
        </p:nvSpPr>
        <p:spPr>
          <a:xfrm>
            <a:off x="5796136" y="4166345"/>
            <a:ext cx="2951864" cy="277615"/>
          </a:xfrm>
          <a:prstGeom prst="rect">
            <a:avLst/>
          </a:prstGeom>
          <a:noFill/>
          <a:ln>
            <a:noFill/>
          </a:ln>
        </p:spPr>
        <p:txBody>
          <a:bodyPr anchorCtr="0" anchor="t" bIns="0" lIns="0" spcFirstLastPara="1" rIns="0" wrap="square" tIns="0">
            <a:noAutofit/>
          </a:bodyPr>
          <a:lstStyle/>
          <a:p>
            <a:pPr indent="0" lvl="0" marL="0" rtl="0" algn="l">
              <a:lnSpc>
                <a:spcPct val="175000"/>
              </a:lnSpc>
              <a:spcBef>
                <a:spcPts val="0"/>
              </a:spcBef>
              <a:spcAft>
                <a:spcPts val="0"/>
              </a:spcAft>
              <a:buClr>
                <a:schemeClr val="accent3"/>
              </a:buClr>
              <a:buSzPts val="1200"/>
              <a:buNone/>
            </a:pPr>
            <a:r>
              <a:t/>
            </a:r>
            <a:endParaRPr/>
          </a:p>
        </p:txBody>
      </p:sp>
      <p:pic>
        <p:nvPicPr>
          <p:cNvPr id="232" name="Google Shape;232;p8"/>
          <p:cNvPicPr preferRelativeResize="0"/>
          <p:nvPr/>
        </p:nvPicPr>
        <p:blipFill rotWithShape="1">
          <a:blip r:embed="rId4">
            <a:alphaModFix/>
          </a:blip>
          <a:srcRect b="0" l="0" r="0" t="0"/>
          <a:stretch/>
        </p:blipFill>
        <p:spPr>
          <a:xfrm>
            <a:off x="5796136" y="1295401"/>
            <a:ext cx="2951864" cy="3193200"/>
          </a:xfrm>
          <a:prstGeom prst="rect">
            <a:avLst/>
          </a:prstGeom>
          <a:noFill/>
          <a:ln cap="flat" cmpd="sng" w="12700">
            <a:solidFill>
              <a:schemeClr val="accent1"/>
            </a:solidFill>
            <a:prstDash val="solid"/>
            <a:round/>
            <a:headEnd len="sm" w="sm" type="none"/>
            <a:tailEnd len="sm" w="sm" type="none"/>
          </a:ln>
        </p:spPr>
      </p:pic>
      <p:pic>
        <p:nvPicPr>
          <p:cNvPr descr="Komoot Icon - UpLabs" id="233" name="Google Shape;233;p8">
            <a:hlinkClick r:id="rId5"/>
          </p:cNvPr>
          <p:cNvPicPr preferRelativeResize="0"/>
          <p:nvPr/>
        </p:nvPicPr>
        <p:blipFill rotWithShape="1">
          <a:blip r:embed="rId6">
            <a:alphaModFix/>
          </a:blip>
          <a:srcRect b="0" l="0" r="0" t="0"/>
          <a:stretch/>
        </p:blipFill>
        <p:spPr>
          <a:xfrm>
            <a:off x="395536" y="34726"/>
            <a:ext cx="864096" cy="8640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9"/>
          <p:cNvPicPr preferRelativeResize="0"/>
          <p:nvPr/>
        </p:nvPicPr>
        <p:blipFill rotWithShape="1">
          <a:blip r:embed="rId3">
            <a:alphaModFix/>
          </a:blip>
          <a:srcRect b="0" l="0" r="0" t="0"/>
          <a:stretch/>
        </p:blipFill>
        <p:spPr>
          <a:xfrm>
            <a:off x="2397129" y="1279235"/>
            <a:ext cx="4500000" cy="2802160"/>
          </a:xfrm>
          <a:prstGeom prst="rect">
            <a:avLst/>
          </a:prstGeom>
          <a:noFill/>
          <a:ln cap="flat" cmpd="sng" w="12700">
            <a:solidFill>
              <a:schemeClr val="accent1"/>
            </a:solidFill>
            <a:prstDash val="solid"/>
            <a:round/>
            <a:headEnd len="sm" w="sm" type="none"/>
            <a:tailEnd len="sm" w="sm" type="none"/>
          </a:ln>
        </p:spPr>
      </p:pic>
      <p:sp>
        <p:nvSpPr>
          <p:cNvPr id="239" name="Google Shape;239;p9"/>
          <p:cNvSpPr txBox="1"/>
          <p:nvPr>
            <p:ph idx="1" type="body"/>
          </p:nvPr>
        </p:nvSpPr>
        <p:spPr>
          <a:xfrm>
            <a:off x="1259632" y="557795"/>
            <a:ext cx="5148368"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Features of </a:t>
            </a:r>
            <a:r>
              <a:rPr lang="en-GB" u="sng">
                <a:solidFill>
                  <a:schemeClr val="hlink"/>
                </a:solidFill>
                <a:hlinkClick r:id="rId4"/>
              </a:rPr>
              <a:t>Komoot</a:t>
            </a:r>
            <a:endParaRPr/>
          </a:p>
        </p:txBody>
      </p:sp>
      <p:cxnSp>
        <p:nvCxnSpPr>
          <p:cNvPr id="240" name="Google Shape;240;p9"/>
          <p:cNvCxnSpPr/>
          <p:nvPr/>
        </p:nvCxnSpPr>
        <p:spPr>
          <a:xfrm flipH="1" rot="10800000">
            <a:off x="1907704" y="1620421"/>
            <a:ext cx="461853" cy="164851"/>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241" name="Google Shape;241;p9"/>
          <p:cNvCxnSpPr/>
          <p:nvPr/>
        </p:nvCxnSpPr>
        <p:spPr>
          <a:xfrm flipH="1" rot="10800000">
            <a:off x="1805051" y="2025908"/>
            <a:ext cx="576064" cy="674055"/>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242" name="Google Shape;242;p9"/>
          <p:cNvCxnSpPr/>
          <p:nvPr/>
        </p:nvCxnSpPr>
        <p:spPr>
          <a:xfrm rot="10800000">
            <a:off x="5898147" y="2880376"/>
            <a:ext cx="1210103" cy="183367"/>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243" name="Google Shape;243;p9"/>
          <p:cNvCxnSpPr/>
          <p:nvPr/>
        </p:nvCxnSpPr>
        <p:spPr>
          <a:xfrm flipH="1">
            <a:off x="6846447" y="1702847"/>
            <a:ext cx="267160" cy="262705"/>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244" name="Google Shape;244;p9"/>
          <p:cNvSpPr txBox="1"/>
          <p:nvPr/>
        </p:nvSpPr>
        <p:spPr>
          <a:xfrm>
            <a:off x="372013" y="1400784"/>
            <a:ext cx="1906112"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The search box allows you to find a location.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You can use a postcode, an address, of the name of a place, such as a school. </a:t>
            </a:r>
            <a:endParaRPr/>
          </a:p>
        </p:txBody>
      </p:sp>
      <p:sp>
        <p:nvSpPr>
          <p:cNvPr id="245" name="Google Shape;245;p9"/>
          <p:cNvSpPr txBox="1"/>
          <p:nvPr/>
        </p:nvSpPr>
        <p:spPr>
          <a:xfrm>
            <a:off x="446799" y="2675967"/>
            <a:ext cx="1805032"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Here you can choose what type of active travel you are doing. You can also choose how fit you are.</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These setting help Komoot choose the most suitable route. </a:t>
            </a:r>
            <a:endParaRPr/>
          </a:p>
        </p:txBody>
      </p:sp>
      <p:sp>
        <p:nvSpPr>
          <p:cNvPr id="246" name="Google Shape;246;p9"/>
          <p:cNvSpPr txBox="1"/>
          <p:nvPr/>
        </p:nvSpPr>
        <p:spPr>
          <a:xfrm>
            <a:off x="7078246" y="1316145"/>
            <a:ext cx="2008647"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This button allows you to change layer.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Komoot is currently showing Open Cycle Maps, as this map shows all the cycle paths. </a:t>
            </a:r>
            <a:endParaRPr/>
          </a:p>
        </p:txBody>
      </p:sp>
      <p:sp>
        <p:nvSpPr>
          <p:cNvPr id="247" name="Google Shape;247;p9"/>
          <p:cNvSpPr txBox="1"/>
          <p:nvPr/>
        </p:nvSpPr>
        <p:spPr>
          <a:xfrm>
            <a:off x="7016132" y="2680315"/>
            <a:ext cx="1995581"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On Open Cycle Maps, the red lines show paths on the National Cycle Network, which is managed by Sustrans. </a:t>
            </a:r>
            <a:endParaRPr/>
          </a:p>
          <a:p>
            <a:pPr indent="0" lvl="0" marL="0" marR="0" rtl="0" algn="l">
              <a:spcBef>
                <a:spcPts val="0"/>
              </a:spcBef>
              <a:spcAft>
                <a:spcPts val="0"/>
              </a:spcAft>
              <a:buNone/>
            </a:pPr>
            <a:r>
              <a:rPr lang="en-GB" sz="1100">
                <a:solidFill>
                  <a:schemeClr val="dk1"/>
                </a:solidFill>
                <a:latin typeface="Arial"/>
                <a:ea typeface="Arial"/>
                <a:cs typeface="Arial"/>
                <a:sym typeface="Arial"/>
              </a:rPr>
              <a:t>The purple and blue lines show other cycle paths. </a:t>
            </a:r>
            <a:endParaRPr/>
          </a:p>
        </p:txBody>
      </p:sp>
      <p:cxnSp>
        <p:nvCxnSpPr>
          <p:cNvPr id="248" name="Google Shape;248;p9"/>
          <p:cNvCxnSpPr/>
          <p:nvPr/>
        </p:nvCxnSpPr>
        <p:spPr>
          <a:xfrm flipH="1" rot="10800000">
            <a:off x="4686469" y="3540072"/>
            <a:ext cx="424927" cy="684469"/>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249" name="Google Shape;249;p9"/>
          <p:cNvSpPr txBox="1"/>
          <p:nvPr/>
        </p:nvSpPr>
        <p:spPr>
          <a:xfrm>
            <a:off x="3442533" y="4224540"/>
            <a:ext cx="280791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The small red cycles  are places which other Komoot users have tagged as interesting, such as good viewpoints or tourist attractions. </a:t>
            </a:r>
            <a:endParaRPr/>
          </a:p>
        </p:txBody>
      </p:sp>
      <p:pic>
        <p:nvPicPr>
          <p:cNvPr descr="Komoot Icon - UpLabs" id="250" name="Google Shape;250;p9">
            <a:hlinkClick r:id="rId5"/>
          </p:cNvPr>
          <p:cNvPicPr preferRelativeResize="0"/>
          <p:nvPr/>
        </p:nvPicPr>
        <p:blipFill rotWithShape="1">
          <a:blip r:embed="rId6">
            <a:alphaModFix/>
          </a:blip>
          <a:srcRect b="0" l="0" r="0" t="0"/>
          <a:stretch/>
        </p:blipFill>
        <p:spPr>
          <a:xfrm>
            <a:off x="395536" y="34726"/>
            <a:ext cx="864096" cy="8640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ustrans PowerPoint Theme">
  <a:themeElements>
    <a:clrScheme name="Sustrans">
      <a:dk1>
        <a:srgbClr val="414042"/>
      </a:dk1>
      <a:lt1>
        <a:srgbClr val="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6829DA49C0EF4EA2CEE84F7D25F053" ma:contentTypeVersion="10" ma:contentTypeDescription="Create a new document." ma:contentTypeScope="" ma:versionID="ef95322cdb32915f3e868f54d835518f">
  <xsd:schema xmlns:xsd="http://www.w3.org/2001/XMLSchema" xmlns:xs="http://www.w3.org/2001/XMLSchema" xmlns:p="http://schemas.microsoft.com/office/2006/metadata/properties" xmlns:ns2="e0e556b6-597c-48d5-96d3-0913bc0fe15d" xmlns:ns3="9f5c8ee4-b307-4670-a55e-c2bf2540d442" targetNamespace="http://schemas.microsoft.com/office/2006/metadata/properties" ma:root="true" ma:fieldsID="e399b8a5adf41e35c381a815d98a0227" ns2:_="" ns3:_="">
    <xsd:import namespace="e0e556b6-597c-48d5-96d3-0913bc0fe15d"/>
    <xsd:import namespace="9f5c8ee4-b307-4670-a55e-c2bf2540d44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556b6-597c-48d5-96d3-0913bc0fe1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d3a458f-664c-47e4-8a2d-a299ea1879d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5c8ee4-b307-4670-a55e-c2bf2540d4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e556b6-597c-48d5-96d3-0913bc0fe1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16E7D0-4A05-4BB2-9F07-55871A7A0F6A}"/>
</file>

<file path=customXml/itemProps2.xml><?xml version="1.0" encoding="utf-8"?>
<ds:datastoreItem xmlns:ds="http://schemas.openxmlformats.org/officeDocument/2006/customXml" ds:itemID="{4198AD98-1879-481A-88A3-191542895F2C}"/>
</file>

<file path=customXml/itemProps3.xml><?xml version="1.0" encoding="utf-8"?>
<ds:datastoreItem xmlns:ds="http://schemas.openxmlformats.org/officeDocument/2006/customXml" ds:itemID="{4A6F001A-31B5-4864-AC1F-B0C06483D17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Bethany Warburton</dc:creator>
  <dcterms:created xsi:type="dcterms:W3CDTF">2021-06-15T09:01:51Z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0x010100F76829DA49C0EF4EA2CEE84F7D25F053</vt:lpwstr>
  </property>
</Properties>
</file>