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68" r:id="rId3"/>
    <p:sldId id="272" r:id="rId4"/>
    <p:sldId id="273" r:id="rId5"/>
    <p:sldId id="258" r:id="rId6"/>
    <p:sldId id="267" r:id="rId7"/>
    <p:sldId id="259" r:id="rId8"/>
    <p:sldId id="274" r:id="rId9"/>
    <p:sldId id="270" r:id="rId10"/>
    <p:sldId id="269" r:id="rId11"/>
    <p:sldId id="265" r:id="rId12"/>
  </p:sldIdLst>
  <p:sldSz cx="16256000" cy="9144000"/>
  <p:notesSz cx="16256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4"/>
  </p:normalViewPr>
  <p:slideViewPr>
    <p:cSldViewPr>
      <p:cViewPr varScale="1">
        <p:scale>
          <a:sx n="77" d="100"/>
          <a:sy n="77" d="100"/>
        </p:scale>
        <p:origin x="5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CF4CE-882A-3C49-A9AE-7BBB304D2E8E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4D7A-942C-A644-9F67-1831AB4EE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3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F4D7A-942C-A644-9F67-1831AB4EE4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6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F4D7A-942C-A644-9F67-1831AB4EE4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42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1229520"/>
            <a:ext cx="14732000" cy="246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1A222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1A222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18110"/>
            <a:ext cx="16256000" cy="570288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883400"/>
            <a:ext cx="16256000" cy="2260600"/>
          </a:xfrm>
          <a:custGeom>
            <a:avLst/>
            <a:gdLst/>
            <a:ahLst/>
            <a:cxnLst/>
            <a:rect l="l" t="t" r="r" b="b"/>
            <a:pathLst>
              <a:path w="16256000" h="2260600">
                <a:moveTo>
                  <a:pt x="16256000" y="0"/>
                </a:moveTo>
                <a:lnTo>
                  <a:pt x="0" y="0"/>
                </a:lnTo>
                <a:lnTo>
                  <a:pt x="0" y="2260600"/>
                </a:lnTo>
                <a:lnTo>
                  <a:pt x="16256000" y="2260600"/>
                </a:lnTo>
                <a:lnTo>
                  <a:pt x="16256000" y="0"/>
                </a:lnTo>
                <a:close/>
              </a:path>
            </a:pathLst>
          </a:custGeom>
          <a:solidFill>
            <a:srgbClr val="009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1A222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43500" y="342900"/>
            <a:ext cx="2463799" cy="92124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02701" y="2182557"/>
            <a:ext cx="5725159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1A222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578137" y="8239881"/>
            <a:ext cx="216534" cy="281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WjJi4VASglw" TargetMode="Externa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strans.org.uk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hyperlink" Target="https://youtu.be/WjJi4VASglw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jJi4VASglw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WjJi4VASgl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31779"/>
            <a:ext cx="8942705" cy="1576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515"/>
              </a:lnSpc>
              <a:spcBef>
                <a:spcPts val="95"/>
              </a:spcBef>
            </a:pPr>
            <a:r>
              <a:rPr sz="6300" b="1" dirty="0">
                <a:solidFill>
                  <a:srgbClr val="009FE2"/>
                </a:solidFill>
                <a:latin typeface="Arial"/>
                <a:cs typeface="Arial"/>
              </a:rPr>
              <a:t>Clean</a:t>
            </a:r>
            <a:r>
              <a:rPr sz="6300" b="1" spc="-37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6300" b="1" dirty="0">
                <a:solidFill>
                  <a:srgbClr val="009FE2"/>
                </a:solidFill>
                <a:latin typeface="Arial"/>
                <a:cs typeface="Arial"/>
              </a:rPr>
              <a:t>Air</a:t>
            </a:r>
            <a:r>
              <a:rPr sz="6300" b="1" spc="-16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6300" b="1" spc="-10" dirty="0">
                <a:solidFill>
                  <a:srgbClr val="009FE2"/>
                </a:solidFill>
                <a:latin typeface="Arial"/>
                <a:cs typeface="Arial"/>
              </a:rPr>
              <a:t>Schools</a:t>
            </a:r>
            <a:endParaRPr sz="6300" dirty="0">
              <a:latin typeface="Arial"/>
              <a:cs typeface="Arial"/>
            </a:endParaRPr>
          </a:p>
          <a:p>
            <a:pPr marL="12700">
              <a:lnSpc>
                <a:spcPts val="4695"/>
              </a:lnSpc>
            </a:pP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BCP</a:t>
            </a:r>
            <a:r>
              <a:rPr sz="3950" b="1" spc="-80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Infant,</a:t>
            </a:r>
            <a:r>
              <a:rPr sz="3950" b="1" spc="-5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Junior</a:t>
            </a:r>
            <a:r>
              <a:rPr sz="3950" b="1" spc="-10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+</a:t>
            </a:r>
            <a:r>
              <a:rPr sz="3950" b="1" spc="-5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939598"/>
                </a:solidFill>
                <a:latin typeface="Arial"/>
                <a:cs typeface="Arial"/>
              </a:rPr>
              <a:t>Primary</a:t>
            </a:r>
            <a:r>
              <a:rPr sz="3950" b="1" spc="-5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3950" b="1" spc="-10" dirty="0">
                <a:solidFill>
                  <a:srgbClr val="939598"/>
                </a:solidFill>
                <a:latin typeface="Arial"/>
                <a:cs typeface="Arial"/>
              </a:rPr>
              <a:t>Schools</a:t>
            </a:r>
            <a:endParaRPr sz="395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4700" y="762012"/>
            <a:ext cx="15100300" cy="8187055"/>
            <a:chOff x="774700" y="762012"/>
            <a:chExt cx="15100300" cy="8187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8600" y="762012"/>
              <a:ext cx="2946273" cy="10120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75450" y="7189876"/>
              <a:ext cx="2705087" cy="13263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59302" y="7060869"/>
              <a:ext cx="1620397" cy="18876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700" y="7511211"/>
              <a:ext cx="3319119" cy="1004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20770849" y="10986508"/>
            <a:ext cx="288712" cy="271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4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099">
              <a:lnSpc>
                <a:spcPts val="2091"/>
              </a:lnSpc>
            </a:pPr>
            <a:fld id="{81D60167-4931-47E6-BA6A-407CBD079E47}" type="slidenum">
              <a:rPr lang="en-GB" smtClean="0"/>
              <a:pPr marL="38099">
                <a:lnSpc>
                  <a:spcPts val="2091"/>
                </a:lnSpc>
              </a:pPr>
              <a:t>10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2811184" y="396693"/>
            <a:ext cx="10539281" cy="1810752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 algn="ctr">
              <a:spcBef>
                <a:spcPts val="1300"/>
              </a:spcBef>
            </a:pPr>
            <a:r>
              <a:rPr lang="en-GB" sz="4800" b="1" spc="-25" dirty="0">
                <a:solidFill>
                  <a:srgbClr val="1A222D"/>
                </a:solidFill>
                <a:latin typeface="Arial"/>
                <a:cs typeface="Arial"/>
              </a:rPr>
              <a:t>What can we do to make the </a:t>
            </a:r>
          </a:p>
          <a:p>
            <a:pPr marL="12700" marR="5080" algn="ctr">
              <a:spcBef>
                <a:spcPts val="1300"/>
              </a:spcBef>
            </a:pPr>
            <a:r>
              <a:rPr lang="en-GB" sz="4800" b="1" spc="-25" dirty="0">
                <a:solidFill>
                  <a:srgbClr val="1A222D"/>
                </a:solidFill>
                <a:latin typeface="Arial"/>
                <a:cs typeface="Arial"/>
              </a:rPr>
              <a:t>air we breathe cleaner?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26077" y="2336927"/>
            <a:ext cx="11887199" cy="672620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12700" algn="ctr">
              <a:spcBef>
                <a:spcPts val="925"/>
              </a:spcBef>
            </a:pPr>
            <a:r>
              <a:rPr lang="en-GB" sz="3600" b="1" spc="-25" dirty="0">
                <a:solidFill>
                  <a:srgbClr val="009FE2"/>
                </a:solidFill>
                <a:latin typeface="Arial"/>
                <a:cs typeface="Arial"/>
              </a:rPr>
              <a:t>Less pollution = less dangerous = healthier bodies</a:t>
            </a:r>
            <a:endParaRPr lang="en-GB" sz="3600" b="1" spc="-11" dirty="0">
              <a:solidFill>
                <a:srgbClr val="1A222D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81617" y="8395929"/>
            <a:ext cx="278828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2200" b="1" dirty="0">
                <a:solidFill>
                  <a:srgbClr val="1A222D"/>
                </a:solidFill>
                <a:latin typeface="Arial"/>
                <a:cs typeface="Arial"/>
              </a:rPr>
              <a:t>DON’T IDLE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A745846F-E90F-4AC8-6C5D-C144445AC811}"/>
              </a:ext>
            </a:extLst>
          </p:cNvPr>
          <p:cNvSpPr txBox="1"/>
          <p:nvPr/>
        </p:nvSpPr>
        <p:spPr>
          <a:xfrm>
            <a:off x="687175" y="5695399"/>
            <a:ext cx="278828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2200" b="1" spc="-11" dirty="0">
                <a:solidFill>
                  <a:srgbClr val="1A222D"/>
                </a:solidFill>
                <a:latin typeface="Arial"/>
                <a:cs typeface="Arial"/>
              </a:rPr>
              <a:t>PARK AND STRIDE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id="{E42AB6D3-0E21-B0F4-9711-DCD0BEDF08CC}"/>
              </a:ext>
            </a:extLst>
          </p:cNvPr>
          <p:cNvSpPr txBox="1"/>
          <p:nvPr/>
        </p:nvSpPr>
        <p:spPr>
          <a:xfrm>
            <a:off x="4220927" y="5680104"/>
            <a:ext cx="354875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2200" b="1" spc="-11" dirty="0">
                <a:solidFill>
                  <a:srgbClr val="1A222D"/>
                </a:solidFill>
                <a:latin typeface="Arial"/>
                <a:cs typeface="Arial"/>
              </a:rPr>
              <a:t>CHOOSE ACTIVE TRAVEL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8CA12F-1936-1310-244B-3D693CF8F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91"/>
          <a:stretch/>
        </p:blipFill>
        <p:spPr bwMode="auto">
          <a:xfrm>
            <a:off x="4622800" y="3408212"/>
            <a:ext cx="2421143" cy="1821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F7C76D-278F-C24E-F82E-6D9233494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26"/>
          <a:stretch/>
        </p:blipFill>
        <p:spPr bwMode="auto">
          <a:xfrm>
            <a:off x="870747" y="3353217"/>
            <a:ext cx="2421143" cy="1893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1C868D-3EA5-8AAA-047C-FA192BFB8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76"/>
          <a:stretch/>
        </p:blipFill>
        <p:spPr>
          <a:xfrm>
            <a:off x="2182592" y="6470763"/>
            <a:ext cx="3650779" cy="1794557"/>
          </a:xfrm>
          <a:prstGeom prst="rect">
            <a:avLst/>
          </a:prstGeom>
        </p:spPr>
      </p:pic>
      <p:sp>
        <p:nvSpPr>
          <p:cNvPr id="30" name="object 38">
            <a:extLst>
              <a:ext uri="{FF2B5EF4-FFF2-40B4-BE49-F238E27FC236}">
                <a16:creationId xmlns:a16="http://schemas.microsoft.com/office/drawing/2014/main" id="{8FA9DF8B-D7D4-C7EC-C97E-04A3E85C15EE}"/>
              </a:ext>
            </a:extLst>
          </p:cNvPr>
          <p:cNvSpPr/>
          <p:nvPr/>
        </p:nvSpPr>
        <p:spPr>
          <a:xfrm>
            <a:off x="15481300" y="8229599"/>
            <a:ext cx="774700" cy="304800"/>
          </a:xfrm>
          <a:custGeom>
            <a:avLst/>
            <a:gdLst/>
            <a:ahLst/>
            <a:cxnLst/>
            <a:rect l="l" t="t" r="r" b="b"/>
            <a:pathLst>
              <a:path w="774700" h="304800">
                <a:moveTo>
                  <a:pt x="774700" y="0"/>
                </a:moveTo>
                <a:lnTo>
                  <a:pt x="0" y="0"/>
                </a:lnTo>
                <a:lnTo>
                  <a:pt x="0" y="304800"/>
                </a:lnTo>
                <a:lnTo>
                  <a:pt x="774700" y="304800"/>
                </a:lnTo>
                <a:lnTo>
                  <a:pt x="774700" y="0"/>
                </a:lnTo>
                <a:close/>
              </a:path>
            </a:pathLst>
          </a:custGeom>
          <a:solidFill>
            <a:srgbClr val="84D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09435-7259-8677-916F-C28892884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800" y="3408212"/>
            <a:ext cx="58483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A32C2F-CE74-176B-1D1A-B7687B60D940}"/>
              </a:ext>
            </a:extLst>
          </p:cNvPr>
          <p:cNvSpPr txBox="1"/>
          <p:nvPr/>
        </p:nvSpPr>
        <p:spPr>
          <a:xfrm>
            <a:off x="8661400" y="6972613"/>
            <a:ext cx="693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Play video -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https://youtu.be/WjJi4VASglw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- 6:26-7:10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256000" cy="6998334"/>
            <a:chOff x="0" y="0"/>
            <a:chExt cx="16256000" cy="6998334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6256000" cy="6883400"/>
            </a:xfrm>
            <a:custGeom>
              <a:avLst/>
              <a:gdLst/>
              <a:ahLst/>
              <a:cxnLst/>
              <a:rect l="l" t="t" r="r" b="b"/>
              <a:pathLst>
                <a:path w="16256000" h="6883400">
                  <a:moveTo>
                    <a:pt x="16256000" y="0"/>
                  </a:moveTo>
                  <a:lnTo>
                    <a:pt x="0" y="0"/>
                  </a:lnTo>
                  <a:lnTo>
                    <a:pt x="0" y="6883400"/>
                  </a:lnTo>
                  <a:lnTo>
                    <a:pt x="16256000" y="6883400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CFED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4194" y="3431729"/>
              <a:ext cx="6527808" cy="356614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753601" y="2485918"/>
            <a:ext cx="474154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Sustrans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is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charity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making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it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easier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for</a:t>
            </a:r>
            <a:endParaRPr sz="2000">
              <a:latin typeface="Arial"/>
              <a:cs typeface="Arial"/>
            </a:endParaRPr>
          </a:p>
          <a:p>
            <a:pPr marR="6350" algn="r">
              <a:lnSpc>
                <a:spcPct val="100000"/>
              </a:lnSpc>
            </a:pP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people</a:t>
            </a:r>
            <a:r>
              <a:rPr sz="2000" spc="-2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walk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cycle.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67945" marR="6350" indent="343535" algn="r">
              <a:lnSpc>
                <a:spcPct val="100000"/>
              </a:lnSpc>
            </a:pP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We</a:t>
            </a:r>
            <a:r>
              <a:rPr sz="2000" spc="-3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connect</a:t>
            </a:r>
            <a:r>
              <a:rPr sz="2000" spc="-2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people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and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places,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create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liveable</a:t>
            </a:r>
            <a:r>
              <a:rPr sz="2000" spc="-4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neighbourhoods,</a:t>
            </a:r>
            <a:r>
              <a:rPr sz="2000" spc="-4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transform</a:t>
            </a:r>
            <a:r>
              <a:rPr sz="2000" spc="-3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school</a:t>
            </a:r>
            <a:r>
              <a:rPr sz="2000" spc="-2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run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deliver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a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happier</a:t>
            </a:r>
            <a:r>
              <a:rPr sz="2000" spc="-1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healthier</a:t>
            </a:r>
            <a:endParaRPr sz="20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commute.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Join</a:t>
            </a:r>
            <a:r>
              <a:rPr sz="2000" spc="-5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us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on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9FE2"/>
                </a:solidFill>
                <a:latin typeface="Arial"/>
                <a:cs typeface="Arial"/>
              </a:rPr>
              <a:t>our</a:t>
            </a:r>
            <a:r>
              <a:rPr sz="2000" spc="-10" dirty="0">
                <a:solidFill>
                  <a:srgbClr val="009FE2"/>
                </a:solidFill>
                <a:latin typeface="Arial"/>
                <a:cs typeface="Arial"/>
              </a:rPr>
              <a:t> journey.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000" b="1" spc="-10" dirty="0">
                <a:solidFill>
                  <a:srgbClr val="009FE2"/>
                </a:solidFill>
                <a:latin typeface="Arial"/>
                <a:cs typeface="Arial"/>
                <a:hlinkClick r:id="rId3"/>
              </a:rPr>
              <a:t>www.sustrans.org.uk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380533"/>
            <a:ext cx="3837304" cy="178879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6000" b="1" dirty="0">
                <a:solidFill>
                  <a:srgbClr val="009FE2"/>
                </a:solidFill>
                <a:latin typeface="Arial"/>
                <a:cs typeface="Arial"/>
              </a:rPr>
              <a:t>Thank </a:t>
            </a:r>
            <a:r>
              <a:rPr sz="6000" b="1" spc="-25" dirty="0">
                <a:solidFill>
                  <a:srgbClr val="009FE2"/>
                </a:solidFill>
                <a:latin typeface="Arial"/>
                <a:cs typeface="Arial"/>
              </a:rPr>
              <a:t>you</a:t>
            </a:r>
            <a:endParaRPr sz="6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4000" b="1" dirty="0">
                <a:solidFill>
                  <a:srgbClr val="939598"/>
                </a:solidFill>
                <a:latin typeface="Arial"/>
                <a:cs typeface="Arial"/>
              </a:rPr>
              <a:t>Any</a:t>
            </a:r>
            <a:r>
              <a:rPr sz="4000" b="1" spc="-15" dirty="0">
                <a:solidFill>
                  <a:srgbClr val="939598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939598"/>
                </a:solidFill>
                <a:latin typeface="Arial"/>
                <a:cs typeface="Arial"/>
              </a:rPr>
              <a:t>questions?</a:t>
            </a:r>
            <a:endParaRPr sz="40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762012"/>
            <a:ext cx="16256000" cy="8382000"/>
            <a:chOff x="0" y="762012"/>
            <a:chExt cx="16256000" cy="8382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28600" y="762012"/>
              <a:ext cx="2946273" cy="10120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6883399"/>
              <a:ext cx="16256000" cy="2260600"/>
            </a:xfrm>
            <a:custGeom>
              <a:avLst/>
              <a:gdLst/>
              <a:ahLst/>
              <a:cxnLst/>
              <a:rect l="l" t="t" r="r" b="b"/>
              <a:pathLst>
                <a:path w="16256000" h="2260600">
                  <a:moveTo>
                    <a:pt x="16256000" y="0"/>
                  </a:moveTo>
                  <a:lnTo>
                    <a:pt x="0" y="0"/>
                  </a:lnTo>
                  <a:lnTo>
                    <a:pt x="0" y="2260600"/>
                  </a:lnTo>
                  <a:lnTo>
                    <a:pt x="16256000" y="2260600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009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5450" y="7189876"/>
              <a:ext cx="2705087" cy="13263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59302" y="7060869"/>
              <a:ext cx="1640996" cy="18876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4700" y="7511211"/>
              <a:ext cx="3319119" cy="10049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893509"/>
            <a:ext cx="16256000" cy="1250797"/>
            <a:chOff x="0" y="7893508"/>
            <a:chExt cx="16256000" cy="1250796"/>
          </a:xfrm>
        </p:grpSpPr>
        <p:sp>
          <p:nvSpPr>
            <p:cNvPr id="3" name="object 3"/>
            <p:cNvSpPr/>
            <p:nvPr/>
          </p:nvSpPr>
          <p:spPr>
            <a:xfrm>
              <a:off x="0" y="8675674"/>
              <a:ext cx="16256000" cy="468630"/>
            </a:xfrm>
            <a:custGeom>
              <a:avLst/>
              <a:gdLst/>
              <a:ahLst/>
              <a:cxnLst/>
              <a:rect l="l" t="t" r="r" b="b"/>
              <a:pathLst>
                <a:path w="16256000" h="468629">
                  <a:moveTo>
                    <a:pt x="16256000" y="0"/>
                  </a:moveTo>
                  <a:lnTo>
                    <a:pt x="0" y="0"/>
                  </a:lnTo>
                  <a:lnTo>
                    <a:pt x="0" y="468325"/>
                  </a:lnTo>
                  <a:lnTo>
                    <a:pt x="16256000" y="468325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CFE5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08596" y="7899927"/>
              <a:ext cx="1325238" cy="11480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192067" y="8322486"/>
              <a:ext cx="360680" cy="657860"/>
            </a:xfrm>
            <a:custGeom>
              <a:avLst/>
              <a:gdLst/>
              <a:ahLst/>
              <a:cxnLst/>
              <a:rect l="l" t="t" r="r" b="b"/>
              <a:pathLst>
                <a:path w="360679" h="657859">
                  <a:moveTo>
                    <a:pt x="257126" y="402590"/>
                  </a:moveTo>
                  <a:lnTo>
                    <a:pt x="126314" y="402590"/>
                  </a:lnTo>
                  <a:lnTo>
                    <a:pt x="127419" y="405130"/>
                  </a:lnTo>
                  <a:lnTo>
                    <a:pt x="119824" y="421640"/>
                  </a:lnTo>
                  <a:lnTo>
                    <a:pt x="112171" y="436880"/>
                  </a:lnTo>
                  <a:lnTo>
                    <a:pt x="110753" y="443230"/>
                  </a:lnTo>
                  <a:lnTo>
                    <a:pt x="110604" y="453390"/>
                  </a:lnTo>
                  <a:lnTo>
                    <a:pt x="110530" y="466090"/>
                  </a:lnTo>
                  <a:lnTo>
                    <a:pt x="109793" y="473710"/>
                  </a:lnTo>
                  <a:lnTo>
                    <a:pt x="107716" y="480060"/>
                  </a:lnTo>
                  <a:lnTo>
                    <a:pt x="104114" y="481330"/>
                  </a:lnTo>
                  <a:lnTo>
                    <a:pt x="98183" y="482600"/>
                  </a:lnTo>
                  <a:lnTo>
                    <a:pt x="90479" y="486410"/>
                  </a:lnTo>
                  <a:lnTo>
                    <a:pt x="82677" y="492760"/>
                  </a:lnTo>
                  <a:lnTo>
                    <a:pt x="76453" y="499110"/>
                  </a:lnTo>
                  <a:lnTo>
                    <a:pt x="69318" y="510540"/>
                  </a:lnTo>
                  <a:lnTo>
                    <a:pt x="58886" y="525780"/>
                  </a:lnTo>
                  <a:lnTo>
                    <a:pt x="46936" y="541020"/>
                  </a:lnTo>
                  <a:lnTo>
                    <a:pt x="35242" y="552450"/>
                  </a:lnTo>
                  <a:lnTo>
                    <a:pt x="25670" y="560070"/>
                  </a:lnTo>
                  <a:lnTo>
                    <a:pt x="18495" y="566420"/>
                  </a:lnTo>
                  <a:lnTo>
                    <a:pt x="13052" y="572770"/>
                  </a:lnTo>
                  <a:lnTo>
                    <a:pt x="8674" y="580390"/>
                  </a:lnTo>
                  <a:lnTo>
                    <a:pt x="3251" y="589280"/>
                  </a:lnTo>
                  <a:lnTo>
                    <a:pt x="0" y="598170"/>
                  </a:lnTo>
                  <a:lnTo>
                    <a:pt x="2241" y="600710"/>
                  </a:lnTo>
                  <a:lnTo>
                    <a:pt x="8191" y="607060"/>
                  </a:lnTo>
                  <a:lnTo>
                    <a:pt x="16684" y="617220"/>
                  </a:lnTo>
                  <a:lnTo>
                    <a:pt x="45326" y="643890"/>
                  </a:lnTo>
                  <a:lnTo>
                    <a:pt x="71031" y="657860"/>
                  </a:lnTo>
                  <a:lnTo>
                    <a:pt x="81864" y="657860"/>
                  </a:lnTo>
                  <a:lnTo>
                    <a:pt x="86766" y="645160"/>
                  </a:lnTo>
                  <a:lnTo>
                    <a:pt x="79692" y="637540"/>
                  </a:lnTo>
                  <a:lnTo>
                    <a:pt x="74533" y="632460"/>
                  </a:lnTo>
                  <a:lnTo>
                    <a:pt x="70072" y="626110"/>
                  </a:lnTo>
                  <a:lnTo>
                    <a:pt x="67030" y="621030"/>
                  </a:lnTo>
                  <a:lnTo>
                    <a:pt x="66128" y="614680"/>
                  </a:lnTo>
                  <a:lnTo>
                    <a:pt x="66687" y="605790"/>
                  </a:lnTo>
                  <a:lnTo>
                    <a:pt x="69392" y="603250"/>
                  </a:lnTo>
                  <a:lnTo>
                    <a:pt x="75374" y="591820"/>
                  </a:lnTo>
                  <a:lnTo>
                    <a:pt x="105492" y="546100"/>
                  </a:lnTo>
                  <a:lnTo>
                    <a:pt x="124765" y="532130"/>
                  </a:lnTo>
                  <a:lnTo>
                    <a:pt x="133038" y="527050"/>
                  </a:lnTo>
                  <a:lnTo>
                    <a:pt x="140807" y="519430"/>
                  </a:lnTo>
                  <a:lnTo>
                    <a:pt x="148018" y="511810"/>
                  </a:lnTo>
                  <a:lnTo>
                    <a:pt x="155404" y="501650"/>
                  </a:lnTo>
                  <a:lnTo>
                    <a:pt x="163139" y="490220"/>
                  </a:lnTo>
                  <a:lnTo>
                    <a:pt x="176212" y="472440"/>
                  </a:lnTo>
                  <a:lnTo>
                    <a:pt x="180163" y="466090"/>
                  </a:lnTo>
                  <a:lnTo>
                    <a:pt x="183345" y="462280"/>
                  </a:lnTo>
                  <a:lnTo>
                    <a:pt x="187433" y="458470"/>
                  </a:lnTo>
                  <a:lnTo>
                    <a:pt x="194106" y="453390"/>
                  </a:lnTo>
                  <a:lnTo>
                    <a:pt x="282216" y="453390"/>
                  </a:lnTo>
                  <a:lnTo>
                    <a:pt x="275689" y="443230"/>
                  </a:lnTo>
                  <a:lnTo>
                    <a:pt x="269878" y="434340"/>
                  </a:lnTo>
                  <a:lnTo>
                    <a:pt x="265490" y="427990"/>
                  </a:lnTo>
                  <a:lnTo>
                    <a:pt x="262420" y="420370"/>
                  </a:lnTo>
                  <a:lnTo>
                    <a:pt x="259033" y="408940"/>
                  </a:lnTo>
                  <a:lnTo>
                    <a:pt x="257126" y="402590"/>
                  </a:lnTo>
                  <a:close/>
                </a:path>
                <a:path w="360679" h="657859">
                  <a:moveTo>
                    <a:pt x="282216" y="453390"/>
                  </a:moveTo>
                  <a:lnTo>
                    <a:pt x="194106" y="453390"/>
                  </a:lnTo>
                  <a:lnTo>
                    <a:pt x="196062" y="454660"/>
                  </a:lnTo>
                  <a:lnTo>
                    <a:pt x="201218" y="458470"/>
                  </a:lnTo>
                  <a:lnTo>
                    <a:pt x="208508" y="466090"/>
                  </a:lnTo>
                  <a:lnTo>
                    <a:pt x="216865" y="474980"/>
                  </a:lnTo>
                  <a:lnTo>
                    <a:pt x="224242" y="482600"/>
                  </a:lnTo>
                  <a:lnTo>
                    <a:pt x="229081" y="487680"/>
                  </a:lnTo>
                  <a:lnTo>
                    <a:pt x="231068" y="492760"/>
                  </a:lnTo>
                  <a:lnTo>
                    <a:pt x="229895" y="500380"/>
                  </a:lnTo>
                  <a:lnTo>
                    <a:pt x="228456" y="514350"/>
                  </a:lnTo>
                  <a:lnTo>
                    <a:pt x="235877" y="568960"/>
                  </a:lnTo>
                  <a:lnTo>
                    <a:pt x="245769" y="609600"/>
                  </a:lnTo>
                  <a:lnTo>
                    <a:pt x="266217" y="654050"/>
                  </a:lnTo>
                  <a:lnTo>
                    <a:pt x="269666" y="652780"/>
                  </a:lnTo>
                  <a:lnTo>
                    <a:pt x="278758" y="650240"/>
                  </a:lnTo>
                  <a:lnTo>
                    <a:pt x="291613" y="645160"/>
                  </a:lnTo>
                  <a:lnTo>
                    <a:pt x="306349" y="640080"/>
                  </a:lnTo>
                  <a:lnTo>
                    <a:pt x="323586" y="632460"/>
                  </a:lnTo>
                  <a:lnTo>
                    <a:pt x="341791" y="623570"/>
                  </a:lnTo>
                  <a:lnTo>
                    <a:pt x="355830" y="614680"/>
                  </a:lnTo>
                  <a:lnTo>
                    <a:pt x="360565" y="608330"/>
                  </a:lnTo>
                  <a:lnTo>
                    <a:pt x="358393" y="600710"/>
                  </a:lnTo>
                  <a:lnTo>
                    <a:pt x="352247" y="598170"/>
                  </a:lnTo>
                  <a:lnTo>
                    <a:pt x="316155" y="598170"/>
                  </a:lnTo>
                  <a:lnTo>
                    <a:pt x="311772" y="594360"/>
                  </a:lnTo>
                  <a:lnTo>
                    <a:pt x="298420" y="557530"/>
                  </a:lnTo>
                  <a:lnTo>
                    <a:pt x="295072" y="514350"/>
                  </a:lnTo>
                  <a:lnTo>
                    <a:pt x="293192" y="491490"/>
                  </a:lnTo>
                  <a:lnTo>
                    <a:pt x="289482" y="471170"/>
                  </a:lnTo>
                  <a:lnTo>
                    <a:pt x="283032" y="454660"/>
                  </a:lnTo>
                  <a:lnTo>
                    <a:pt x="282216" y="453390"/>
                  </a:lnTo>
                  <a:close/>
                </a:path>
                <a:path w="360679" h="657859">
                  <a:moveTo>
                    <a:pt x="338874" y="595630"/>
                  </a:moveTo>
                  <a:lnTo>
                    <a:pt x="322880" y="598170"/>
                  </a:lnTo>
                  <a:lnTo>
                    <a:pt x="352247" y="598170"/>
                  </a:lnTo>
                  <a:lnTo>
                    <a:pt x="349173" y="596900"/>
                  </a:lnTo>
                  <a:lnTo>
                    <a:pt x="338874" y="595630"/>
                  </a:lnTo>
                  <a:close/>
                </a:path>
                <a:path w="360679" h="657859">
                  <a:moveTo>
                    <a:pt x="301644" y="394970"/>
                  </a:moveTo>
                  <a:lnTo>
                    <a:pt x="254838" y="394970"/>
                  </a:lnTo>
                  <a:lnTo>
                    <a:pt x="266217" y="397510"/>
                  </a:lnTo>
                  <a:lnTo>
                    <a:pt x="265150" y="406400"/>
                  </a:lnTo>
                  <a:lnTo>
                    <a:pt x="292106" y="406400"/>
                  </a:lnTo>
                  <a:lnTo>
                    <a:pt x="304152" y="403860"/>
                  </a:lnTo>
                  <a:lnTo>
                    <a:pt x="302884" y="400050"/>
                  </a:lnTo>
                  <a:lnTo>
                    <a:pt x="301644" y="394970"/>
                  </a:lnTo>
                  <a:close/>
                </a:path>
                <a:path w="360679" h="657859">
                  <a:moveTo>
                    <a:pt x="326584" y="262890"/>
                  </a:moveTo>
                  <a:lnTo>
                    <a:pt x="129578" y="262890"/>
                  </a:lnTo>
                  <a:lnTo>
                    <a:pt x="139903" y="265430"/>
                  </a:lnTo>
                  <a:lnTo>
                    <a:pt x="139344" y="279400"/>
                  </a:lnTo>
                  <a:lnTo>
                    <a:pt x="104647" y="309880"/>
                  </a:lnTo>
                  <a:lnTo>
                    <a:pt x="96857" y="354330"/>
                  </a:lnTo>
                  <a:lnTo>
                    <a:pt x="97040" y="365760"/>
                  </a:lnTo>
                  <a:lnTo>
                    <a:pt x="97055" y="373380"/>
                  </a:lnTo>
                  <a:lnTo>
                    <a:pt x="97177" y="382270"/>
                  </a:lnTo>
                  <a:lnTo>
                    <a:pt x="98132" y="403860"/>
                  </a:lnTo>
                  <a:lnTo>
                    <a:pt x="126314" y="402590"/>
                  </a:lnTo>
                  <a:lnTo>
                    <a:pt x="257126" y="402590"/>
                  </a:lnTo>
                  <a:lnTo>
                    <a:pt x="254838" y="394970"/>
                  </a:lnTo>
                  <a:lnTo>
                    <a:pt x="301644" y="394970"/>
                  </a:lnTo>
                  <a:lnTo>
                    <a:pt x="300094" y="388620"/>
                  </a:lnTo>
                  <a:lnTo>
                    <a:pt x="297305" y="373380"/>
                  </a:lnTo>
                  <a:lnTo>
                    <a:pt x="296036" y="355600"/>
                  </a:lnTo>
                  <a:lnTo>
                    <a:pt x="296097" y="339090"/>
                  </a:lnTo>
                  <a:lnTo>
                    <a:pt x="295702" y="327660"/>
                  </a:lnTo>
                  <a:lnTo>
                    <a:pt x="276278" y="293370"/>
                  </a:lnTo>
                  <a:lnTo>
                    <a:pt x="266763" y="287020"/>
                  </a:lnTo>
                  <a:lnTo>
                    <a:pt x="276517" y="281940"/>
                  </a:lnTo>
                  <a:lnTo>
                    <a:pt x="278688" y="279400"/>
                  </a:lnTo>
                  <a:lnTo>
                    <a:pt x="280860" y="275590"/>
                  </a:lnTo>
                  <a:lnTo>
                    <a:pt x="282473" y="266700"/>
                  </a:lnTo>
                  <a:lnTo>
                    <a:pt x="308516" y="266700"/>
                  </a:lnTo>
                  <a:lnTo>
                    <a:pt x="309600" y="265430"/>
                  </a:lnTo>
                  <a:lnTo>
                    <a:pt x="319354" y="265430"/>
                  </a:lnTo>
                  <a:lnTo>
                    <a:pt x="326584" y="262890"/>
                  </a:lnTo>
                  <a:close/>
                </a:path>
                <a:path w="360679" h="657859">
                  <a:moveTo>
                    <a:pt x="308516" y="266700"/>
                  </a:moveTo>
                  <a:lnTo>
                    <a:pt x="282473" y="266700"/>
                  </a:lnTo>
                  <a:lnTo>
                    <a:pt x="289001" y="278130"/>
                  </a:lnTo>
                  <a:lnTo>
                    <a:pt x="306349" y="269240"/>
                  </a:lnTo>
                  <a:lnTo>
                    <a:pt x="308516" y="266700"/>
                  </a:lnTo>
                  <a:close/>
                </a:path>
                <a:path w="360679" h="657859">
                  <a:moveTo>
                    <a:pt x="148018" y="105410"/>
                  </a:moveTo>
                  <a:lnTo>
                    <a:pt x="137172" y="115570"/>
                  </a:lnTo>
                  <a:lnTo>
                    <a:pt x="127102" y="123190"/>
                  </a:lnTo>
                  <a:lnTo>
                    <a:pt x="115209" y="133350"/>
                  </a:lnTo>
                  <a:lnTo>
                    <a:pt x="104538" y="143510"/>
                  </a:lnTo>
                  <a:lnTo>
                    <a:pt x="98132" y="151130"/>
                  </a:lnTo>
                  <a:lnTo>
                    <a:pt x="93802" y="162560"/>
                  </a:lnTo>
                  <a:lnTo>
                    <a:pt x="91084" y="162560"/>
                  </a:lnTo>
                  <a:lnTo>
                    <a:pt x="117081" y="195580"/>
                  </a:lnTo>
                  <a:lnTo>
                    <a:pt x="114915" y="196850"/>
                  </a:lnTo>
                  <a:lnTo>
                    <a:pt x="109907" y="199390"/>
                  </a:lnTo>
                  <a:lnTo>
                    <a:pt x="104292" y="205740"/>
                  </a:lnTo>
                  <a:lnTo>
                    <a:pt x="100304" y="217170"/>
                  </a:lnTo>
                  <a:lnTo>
                    <a:pt x="96852" y="232410"/>
                  </a:lnTo>
                  <a:lnTo>
                    <a:pt x="93051" y="245110"/>
                  </a:lnTo>
                  <a:lnTo>
                    <a:pt x="114002" y="270510"/>
                  </a:lnTo>
                  <a:lnTo>
                    <a:pt x="118186" y="267970"/>
                  </a:lnTo>
                  <a:lnTo>
                    <a:pt x="121996" y="264160"/>
                  </a:lnTo>
                  <a:lnTo>
                    <a:pt x="129578" y="262890"/>
                  </a:lnTo>
                  <a:lnTo>
                    <a:pt x="326584" y="262890"/>
                  </a:lnTo>
                  <a:lnTo>
                    <a:pt x="330199" y="261620"/>
                  </a:lnTo>
                  <a:lnTo>
                    <a:pt x="352242" y="261620"/>
                  </a:lnTo>
                  <a:lnTo>
                    <a:pt x="356209" y="259080"/>
                  </a:lnTo>
                  <a:lnTo>
                    <a:pt x="355701" y="256540"/>
                  </a:lnTo>
                  <a:lnTo>
                    <a:pt x="351332" y="247650"/>
                  </a:lnTo>
                  <a:lnTo>
                    <a:pt x="346246" y="241300"/>
                  </a:lnTo>
                  <a:lnTo>
                    <a:pt x="338261" y="236220"/>
                  </a:lnTo>
                  <a:lnTo>
                    <a:pt x="328547" y="233680"/>
                  </a:lnTo>
                  <a:lnTo>
                    <a:pt x="318274" y="232410"/>
                  </a:lnTo>
                  <a:lnTo>
                    <a:pt x="293489" y="232410"/>
                  </a:lnTo>
                  <a:lnTo>
                    <a:pt x="287362" y="229870"/>
                  </a:lnTo>
                  <a:lnTo>
                    <a:pt x="279780" y="226060"/>
                  </a:lnTo>
                  <a:lnTo>
                    <a:pt x="276517" y="215900"/>
                  </a:lnTo>
                  <a:lnTo>
                    <a:pt x="277002" y="213360"/>
                  </a:lnTo>
                  <a:lnTo>
                    <a:pt x="277539" y="207010"/>
                  </a:lnTo>
                  <a:lnTo>
                    <a:pt x="256997" y="171450"/>
                  </a:lnTo>
                  <a:lnTo>
                    <a:pt x="261873" y="160020"/>
                  </a:lnTo>
                  <a:lnTo>
                    <a:pt x="287175" y="160020"/>
                  </a:lnTo>
                  <a:lnTo>
                    <a:pt x="290214" y="156210"/>
                  </a:lnTo>
                  <a:lnTo>
                    <a:pt x="293039" y="148590"/>
                  </a:lnTo>
                  <a:lnTo>
                    <a:pt x="291693" y="139700"/>
                  </a:lnTo>
                  <a:lnTo>
                    <a:pt x="288319" y="132080"/>
                  </a:lnTo>
                  <a:lnTo>
                    <a:pt x="284992" y="128270"/>
                  </a:lnTo>
                  <a:lnTo>
                    <a:pt x="279729" y="125730"/>
                  </a:lnTo>
                  <a:lnTo>
                    <a:pt x="270548" y="124460"/>
                  </a:lnTo>
                  <a:lnTo>
                    <a:pt x="273265" y="119380"/>
                  </a:lnTo>
                  <a:lnTo>
                    <a:pt x="271640" y="115570"/>
                  </a:lnTo>
                  <a:lnTo>
                    <a:pt x="275437" y="113030"/>
                  </a:lnTo>
                  <a:lnTo>
                    <a:pt x="273265" y="106680"/>
                  </a:lnTo>
                  <a:lnTo>
                    <a:pt x="158889" y="106680"/>
                  </a:lnTo>
                  <a:lnTo>
                    <a:pt x="148018" y="105410"/>
                  </a:lnTo>
                  <a:close/>
                </a:path>
                <a:path w="360679" h="657859">
                  <a:moveTo>
                    <a:pt x="352242" y="261620"/>
                  </a:moveTo>
                  <a:lnTo>
                    <a:pt x="336702" y="261620"/>
                  </a:lnTo>
                  <a:lnTo>
                    <a:pt x="344309" y="266700"/>
                  </a:lnTo>
                  <a:lnTo>
                    <a:pt x="352242" y="261620"/>
                  </a:lnTo>
                  <a:close/>
                </a:path>
                <a:path w="360679" h="657859">
                  <a:moveTo>
                    <a:pt x="287175" y="160020"/>
                  </a:moveTo>
                  <a:lnTo>
                    <a:pt x="261873" y="160020"/>
                  </a:lnTo>
                  <a:lnTo>
                    <a:pt x="273265" y="165100"/>
                  </a:lnTo>
                  <a:lnTo>
                    <a:pt x="279780" y="165100"/>
                  </a:lnTo>
                  <a:lnTo>
                    <a:pt x="285149" y="162560"/>
                  </a:lnTo>
                  <a:lnTo>
                    <a:pt x="287175" y="160020"/>
                  </a:lnTo>
                  <a:close/>
                </a:path>
                <a:path w="360679" h="657859">
                  <a:moveTo>
                    <a:pt x="175272" y="1270"/>
                  </a:moveTo>
                  <a:lnTo>
                    <a:pt x="166446" y="3810"/>
                  </a:lnTo>
                  <a:lnTo>
                    <a:pt x="159169" y="10160"/>
                  </a:lnTo>
                  <a:lnTo>
                    <a:pt x="155400" y="16510"/>
                  </a:lnTo>
                  <a:lnTo>
                    <a:pt x="154169" y="22860"/>
                  </a:lnTo>
                  <a:lnTo>
                    <a:pt x="154508" y="27940"/>
                  </a:lnTo>
                  <a:lnTo>
                    <a:pt x="155613" y="34290"/>
                  </a:lnTo>
                  <a:lnTo>
                    <a:pt x="162661" y="38100"/>
                  </a:lnTo>
                  <a:lnTo>
                    <a:pt x="156146" y="40640"/>
                  </a:lnTo>
                  <a:lnTo>
                    <a:pt x="152336" y="60960"/>
                  </a:lnTo>
                  <a:lnTo>
                    <a:pt x="150292" y="72390"/>
                  </a:lnTo>
                  <a:lnTo>
                    <a:pt x="150175" y="80010"/>
                  </a:lnTo>
                  <a:lnTo>
                    <a:pt x="152495" y="86360"/>
                  </a:lnTo>
                  <a:lnTo>
                    <a:pt x="157759" y="96520"/>
                  </a:lnTo>
                  <a:lnTo>
                    <a:pt x="158889" y="106680"/>
                  </a:lnTo>
                  <a:lnTo>
                    <a:pt x="273265" y="106680"/>
                  </a:lnTo>
                  <a:lnTo>
                    <a:pt x="288442" y="102870"/>
                  </a:lnTo>
                  <a:lnTo>
                    <a:pt x="285724" y="96520"/>
                  </a:lnTo>
                  <a:lnTo>
                    <a:pt x="282597" y="92710"/>
                  </a:lnTo>
                  <a:lnTo>
                    <a:pt x="278547" y="86360"/>
                  </a:lnTo>
                  <a:lnTo>
                    <a:pt x="275514" y="81280"/>
                  </a:lnTo>
                  <a:lnTo>
                    <a:pt x="275437" y="77470"/>
                  </a:lnTo>
                  <a:lnTo>
                    <a:pt x="278129" y="71120"/>
                  </a:lnTo>
                  <a:lnTo>
                    <a:pt x="281939" y="68580"/>
                  </a:lnTo>
                  <a:lnTo>
                    <a:pt x="281939" y="50800"/>
                  </a:lnTo>
                  <a:lnTo>
                    <a:pt x="273799" y="40640"/>
                  </a:lnTo>
                  <a:lnTo>
                    <a:pt x="266919" y="31750"/>
                  </a:lnTo>
                  <a:lnTo>
                    <a:pt x="257743" y="22860"/>
                  </a:lnTo>
                  <a:lnTo>
                    <a:pt x="245210" y="12700"/>
                  </a:lnTo>
                  <a:lnTo>
                    <a:pt x="242384" y="11430"/>
                  </a:lnTo>
                  <a:lnTo>
                    <a:pt x="189229" y="11430"/>
                  </a:lnTo>
                  <a:lnTo>
                    <a:pt x="187425" y="8890"/>
                  </a:lnTo>
                  <a:lnTo>
                    <a:pt x="182519" y="3810"/>
                  </a:lnTo>
                  <a:lnTo>
                    <a:pt x="175272" y="1270"/>
                  </a:lnTo>
                  <a:close/>
                </a:path>
                <a:path w="360679" h="657859">
                  <a:moveTo>
                    <a:pt x="203881" y="0"/>
                  </a:moveTo>
                  <a:lnTo>
                    <a:pt x="197169" y="2540"/>
                  </a:lnTo>
                  <a:lnTo>
                    <a:pt x="189229" y="11430"/>
                  </a:lnTo>
                  <a:lnTo>
                    <a:pt x="242384" y="11430"/>
                  </a:lnTo>
                  <a:lnTo>
                    <a:pt x="228257" y="5080"/>
                  </a:lnTo>
                  <a:lnTo>
                    <a:pt x="213024" y="1270"/>
                  </a:lnTo>
                  <a:lnTo>
                    <a:pt x="203881" y="0"/>
                  </a:lnTo>
                  <a:close/>
                </a:path>
              </a:pathLst>
            </a:custGeom>
            <a:solidFill>
              <a:srgbClr val="4EA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35161" y="7893508"/>
              <a:ext cx="2108835" cy="782320"/>
            </a:xfrm>
            <a:custGeom>
              <a:avLst/>
              <a:gdLst/>
              <a:ahLst/>
              <a:cxnLst/>
              <a:rect l="l" t="t" r="r" b="b"/>
              <a:pathLst>
                <a:path w="2108834" h="782320">
                  <a:moveTo>
                    <a:pt x="210515" y="285889"/>
                  </a:moveTo>
                  <a:lnTo>
                    <a:pt x="154179" y="290054"/>
                  </a:lnTo>
                  <a:lnTo>
                    <a:pt x="100018" y="302202"/>
                  </a:lnTo>
                  <a:lnTo>
                    <a:pt x="48477" y="321819"/>
                  </a:lnTo>
                  <a:lnTo>
                    <a:pt x="0" y="348386"/>
                  </a:lnTo>
                  <a:lnTo>
                    <a:pt x="40238" y="369974"/>
                  </a:lnTo>
                  <a:lnTo>
                    <a:pt x="78124" y="396006"/>
                  </a:lnTo>
                  <a:lnTo>
                    <a:pt x="113402" y="426191"/>
                  </a:lnTo>
                  <a:lnTo>
                    <a:pt x="145821" y="460237"/>
                  </a:lnTo>
                  <a:lnTo>
                    <a:pt x="175127" y="497852"/>
                  </a:lnTo>
                  <a:lnTo>
                    <a:pt x="201068" y="538745"/>
                  </a:lnTo>
                  <a:lnTo>
                    <a:pt x="223390" y="582623"/>
                  </a:lnTo>
                  <a:lnTo>
                    <a:pt x="241841" y="629195"/>
                  </a:lnTo>
                  <a:lnTo>
                    <a:pt x="256168" y="678168"/>
                  </a:lnTo>
                  <a:lnTo>
                    <a:pt x="266117" y="729252"/>
                  </a:lnTo>
                  <a:lnTo>
                    <a:pt x="271437" y="782154"/>
                  </a:lnTo>
                  <a:lnTo>
                    <a:pt x="2108352" y="782154"/>
                  </a:lnTo>
                  <a:lnTo>
                    <a:pt x="2103210" y="730445"/>
                  </a:lnTo>
                  <a:lnTo>
                    <a:pt x="2093643" y="680465"/>
                  </a:lnTo>
                  <a:lnTo>
                    <a:pt x="2079885" y="632486"/>
                  </a:lnTo>
                  <a:lnTo>
                    <a:pt x="2062173" y="586782"/>
                  </a:lnTo>
                  <a:lnTo>
                    <a:pt x="2040742" y="543625"/>
                  </a:lnTo>
                  <a:lnTo>
                    <a:pt x="2015830" y="503286"/>
                  </a:lnTo>
                  <a:lnTo>
                    <a:pt x="1987671" y="466037"/>
                  </a:lnTo>
                  <a:lnTo>
                    <a:pt x="1956501" y="432152"/>
                  </a:lnTo>
                  <a:lnTo>
                    <a:pt x="1922558" y="401901"/>
                  </a:lnTo>
                  <a:lnTo>
                    <a:pt x="1886076" y="375558"/>
                  </a:lnTo>
                  <a:lnTo>
                    <a:pt x="1877997" y="370941"/>
                  </a:lnTo>
                  <a:lnTo>
                    <a:pt x="453034" y="370941"/>
                  </a:lnTo>
                  <a:lnTo>
                    <a:pt x="409818" y="341477"/>
                  </a:lnTo>
                  <a:lnTo>
                    <a:pt x="363583" y="317806"/>
                  </a:lnTo>
                  <a:lnTo>
                    <a:pt x="314705" y="300363"/>
                  </a:lnTo>
                  <a:lnTo>
                    <a:pt x="263558" y="289580"/>
                  </a:lnTo>
                  <a:lnTo>
                    <a:pt x="210515" y="285889"/>
                  </a:lnTo>
                  <a:close/>
                </a:path>
                <a:path w="2108834" h="782320">
                  <a:moveTo>
                    <a:pt x="1032891" y="0"/>
                  </a:moveTo>
                  <a:lnTo>
                    <a:pt x="984394" y="1953"/>
                  </a:lnTo>
                  <a:lnTo>
                    <a:pt x="936812" y="7728"/>
                  </a:lnTo>
                  <a:lnTo>
                    <a:pt x="890256" y="17193"/>
                  </a:lnTo>
                  <a:lnTo>
                    <a:pt x="844842" y="30216"/>
                  </a:lnTo>
                  <a:lnTo>
                    <a:pt x="800682" y="46668"/>
                  </a:lnTo>
                  <a:lnTo>
                    <a:pt x="757889" y="66417"/>
                  </a:lnTo>
                  <a:lnTo>
                    <a:pt x="716578" y="89332"/>
                  </a:lnTo>
                  <a:lnTo>
                    <a:pt x="676862" y="115283"/>
                  </a:lnTo>
                  <a:lnTo>
                    <a:pt x="638854" y="144138"/>
                  </a:lnTo>
                  <a:lnTo>
                    <a:pt x="602667" y="175767"/>
                  </a:lnTo>
                  <a:lnTo>
                    <a:pt x="568416" y="210040"/>
                  </a:lnTo>
                  <a:lnTo>
                    <a:pt x="536214" y="246824"/>
                  </a:lnTo>
                  <a:lnTo>
                    <a:pt x="506173" y="285990"/>
                  </a:lnTo>
                  <a:lnTo>
                    <a:pt x="478409" y="327406"/>
                  </a:lnTo>
                  <a:lnTo>
                    <a:pt x="453034" y="370941"/>
                  </a:lnTo>
                  <a:lnTo>
                    <a:pt x="1877997" y="370941"/>
                  </a:lnTo>
                  <a:lnTo>
                    <a:pt x="1806440" y="335681"/>
                  </a:lnTo>
                  <a:lnTo>
                    <a:pt x="1763758" y="322693"/>
                  </a:lnTo>
                  <a:lnTo>
                    <a:pt x="1584350" y="322605"/>
                  </a:lnTo>
                  <a:lnTo>
                    <a:pt x="1556554" y="281761"/>
                  </a:lnTo>
                  <a:lnTo>
                    <a:pt x="1526533" y="243145"/>
                  </a:lnTo>
                  <a:lnTo>
                    <a:pt x="1494395" y="206884"/>
                  </a:lnTo>
                  <a:lnTo>
                    <a:pt x="1460253" y="173106"/>
                  </a:lnTo>
                  <a:lnTo>
                    <a:pt x="1424216" y="141940"/>
                  </a:lnTo>
                  <a:lnTo>
                    <a:pt x="1386395" y="113512"/>
                  </a:lnTo>
                  <a:lnTo>
                    <a:pt x="1346901" y="87950"/>
                  </a:lnTo>
                  <a:lnTo>
                    <a:pt x="1305845" y="65382"/>
                  </a:lnTo>
                  <a:lnTo>
                    <a:pt x="1263337" y="45936"/>
                  </a:lnTo>
                  <a:lnTo>
                    <a:pt x="1219487" y="29740"/>
                  </a:lnTo>
                  <a:lnTo>
                    <a:pt x="1174407" y="16920"/>
                  </a:lnTo>
                  <a:lnTo>
                    <a:pt x="1128208" y="7605"/>
                  </a:lnTo>
                  <a:lnTo>
                    <a:pt x="1080998" y="1922"/>
                  </a:lnTo>
                  <a:lnTo>
                    <a:pt x="1032891" y="0"/>
                  </a:lnTo>
                  <a:close/>
                </a:path>
                <a:path w="2108834" h="782320">
                  <a:moveTo>
                    <a:pt x="1673847" y="311975"/>
                  </a:moveTo>
                  <a:lnTo>
                    <a:pt x="1650985" y="312657"/>
                  </a:lnTo>
                  <a:lnTo>
                    <a:pt x="1628427" y="314680"/>
                  </a:lnTo>
                  <a:lnTo>
                    <a:pt x="1606204" y="318008"/>
                  </a:lnTo>
                  <a:lnTo>
                    <a:pt x="1584350" y="322605"/>
                  </a:lnTo>
                  <a:lnTo>
                    <a:pt x="1763272" y="322605"/>
                  </a:lnTo>
                  <a:lnTo>
                    <a:pt x="1719482" y="314700"/>
                  </a:lnTo>
                  <a:lnTo>
                    <a:pt x="1673847" y="311975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32600" y="8110943"/>
              <a:ext cx="1684655" cy="565150"/>
            </a:xfrm>
            <a:custGeom>
              <a:avLst/>
              <a:gdLst/>
              <a:ahLst/>
              <a:cxnLst/>
              <a:rect l="l" t="t" r="r" b="b"/>
              <a:pathLst>
                <a:path w="1684654" h="565150">
                  <a:moveTo>
                    <a:pt x="1684616" y="564743"/>
                  </a:moveTo>
                  <a:lnTo>
                    <a:pt x="1678457" y="512546"/>
                  </a:lnTo>
                  <a:lnTo>
                    <a:pt x="1666113" y="462978"/>
                  </a:lnTo>
                  <a:lnTo>
                    <a:pt x="1648053" y="416585"/>
                  </a:lnTo>
                  <a:lnTo>
                    <a:pt x="1624761" y="373926"/>
                  </a:lnTo>
                  <a:lnTo>
                    <a:pt x="1596694" y="335546"/>
                  </a:lnTo>
                  <a:lnTo>
                    <a:pt x="1564335" y="301993"/>
                  </a:lnTo>
                  <a:lnTo>
                    <a:pt x="1528152" y="273799"/>
                  </a:lnTo>
                  <a:lnTo>
                    <a:pt x="1488630" y="251548"/>
                  </a:lnTo>
                  <a:lnTo>
                    <a:pt x="1460741" y="240284"/>
                  </a:lnTo>
                  <a:lnTo>
                    <a:pt x="1434871" y="232930"/>
                  </a:lnTo>
                  <a:lnTo>
                    <a:pt x="1431734" y="232029"/>
                  </a:lnTo>
                  <a:lnTo>
                    <a:pt x="1401737" y="226961"/>
                  </a:lnTo>
                  <a:lnTo>
                    <a:pt x="1370901" y="225247"/>
                  </a:lnTo>
                  <a:lnTo>
                    <a:pt x="1354378" y="225742"/>
                  </a:lnTo>
                  <a:lnTo>
                    <a:pt x="1338084" y="227203"/>
                  </a:lnTo>
                  <a:lnTo>
                    <a:pt x="1322031" y="229603"/>
                  </a:lnTo>
                  <a:lnTo>
                    <a:pt x="1306258" y="232930"/>
                  </a:lnTo>
                  <a:lnTo>
                    <a:pt x="1277708" y="192087"/>
                  </a:lnTo>
                  <a:lnTo>
                    <a:pt x="1246073" y="154470"/>
                  </a:lnTo>
                  <a:lnTo>
                    <a:pt x="1211554" y="120332"/>
                  </a:lnTo>
                  <a:lnTo>
                    <a:pt x="1174407" y="89916"/>
                  </a:lnTo>
                  <a:lnTo>
                    <a:pt x="1134821" y="63500"/>
                  </a:lnTo>
                  <a:lnTo>
                    <a:pt x="1093025" y="41313"/>
                  </a:lnTo>
                  <a:lnTo>
                    <a:pt x="1049223" y="23609"/>
                  </a:lnTo>
                  <a:lnTo>
                    <a:pt x="1003668" y="10655"/>
                  </a:lnTo>
                  <a:lnTo>
                    <a:pt x="956551" y="2705"/>
                  </a:lnTo>
                  <a:lnTo>
                    <a:pt x="908100" y="0"/>
                  </a:lnTo>
                  <a:lnTo>
                    <a:pt x="860501" y="2603"/>
                  </a:lnTo>
                  <a:lnTo>
                    <a:pt x="814197" y="10287"/>
                  </a:lnTo>
                  <a:lnTo>
                    <a:pt x="769378" y="22796"/>
                  </a:lnTo>
                  <a:lnTo>
                    <a:pt x="726262" y="39878"/>
                  </a:lnTo>
                  <a:lnTo>
                    <a:pt x="685050" y="61328"/>
                  </a:lnTo>
                  <a:lnTo>
                    <a:pt x="645947" y="86868"/>
                  </a:lnTo>
                  <a:lnTo>
                    <a:pt x="609180" y="116281"/>
                  </a:lnTo>
                  <a:lnTo>
                    <a:pt x="574929" y="149326"/>
                  </a:lnTo>
                  <a:lnTo>
                    <a:pt x="543407" y="185762"/>
                  </a:lnTo>
                  <a:lnTo>
                    <a:pt x="514845" y="225336"/>
                  </a:lnTo>
                  <a:lnTo>
                    <a:pt x="489432" y="267830"/>
                  </a:lnTo>
                  <a:lnTo>
                    <a:pt x="461556" y="249453"/>
                  </a:lnTo>
                  <a:lnTo>
                    <a:pt x="461556" y="514667"/>
                  </a:lnTo>
                  <a:lnTo>
                    <a:pt x="450075" y="467004"/>
                  </a:lnTo>
                  <a:lnTo>
                    <a:pt x="461556" y="514667"/>
                  </a:lnTo>
                  <a:lnTo>
                    <a:pt x="461556" y="249453"/>
                  </a:lnTo>
                  <a:lnTo>
                    <a:pt x="450075" y="241871"/>
                  </a:lnTo>
                  <a:lnTo>
                    <a:pt x="433324" y="234302"/>
                  </a:lnTo>
                  <a:lnTo>
                    <a:pt x="433324" y="422211"/>
                  </a:lnTo>
                  <a:lnTo>
                    <a:pt x="411708" y="380796"/>
                  </a:lnTo>
                  <a:lnTo>
                    <a:pt x="385635" y="343204"/>
                  </a:lnTo>
                  <a:lnTo>
                    <a:pt x="411708" y="380784"/>
                  </a:lnTo>
                  <a:lnTo>
                    <a:pt x="433324" y="422211"/>
                  </a:lnTo>
                  <a:lnTo>
                    <a:pt x="433324" y="234302"/>
                  </a:lnTo>
                  <a:lnTo>
                    <a:pt x="407416" y="222580"/>
                  </a:lnTo>
                  <a:lnTo>
                    <a:pt x="362000" y="210566"/>
                  </a:lnTo>
                  <a:lnTo>
                    <a:pt x="355536" y="210007"/>
                  </a:lnTo>
                  <a:lnTo>
                    <a:pt x="355536" y="309930"/>
                  </a:lnTo>
                  <a:lnTo>
                    <a:pt x="321818" y="281482"/>
                  </a:lnTo>
                  <a:lnTo>
                    <a:pt x="284911" y="258305"/>
                  </a:lnTo>
                  <a:lnTo>
                    <a:pt x="245224" y="240893"/>
                  </a:lnTo>
                  <a:lnTo>
                    <a:pt x="214325" y="232702"/>
                  </a:lnTo>
                  <a:lnTo>
                    <a:pt x="245211" y="240880"/>
                  </a:lnTo>
                  <a:lnTo>
                    <a:pt x="284899" y="258292"/>
                  </a:lnTo>
                  <a:lnTo>
                    <a:pt x="321818" y="281470"/>
                  </a:lnTo>
                  <a:lnTo>
                    <a:pt x="355536" y="309930"/>
                  </a:lnTo>
                  <a:lnTo>
                    <a:pt x="355536" y="210007"/>
                  </a:lnTo>
                  <a:lnTo>
                    <a:pt x="314325" y="206425"/>
                  </a:lnTo>
                  <a:lnTo>
                    <a:pt x="285305" y="207949"/>
                  </a:lnTo>
                  <a:lnTo>
                    <a:pt x="257035" y="212420"/>
                  </a:lnTo>
                  <a:lnTo>
                    <a:pt x="229603" y="219735"/>
                  </a:lnTo>
                  <a:lnTo>
                    <a:pt x="203174" y="229730"/>
                  </a:lnTo>
                  <a:lnTo>
                    <a:pt x="165265" y="249694"/>
                  </a:lnTo>
                  <a:lnTo>
                    <a:pt x="130251" y="275043"/>
                  </a:lnTo>
                  <a:lnTo>
                    <a:pt x="98526" y="305333"/>
                  </a:lnTo>
                  <a:lnTo>
                    <a:pt x="70510" y="340093"/>
                  </a:lnTo>
                  <a:lnTo>
                    <a:pt x="46596" y="378853"/>
                  </a:lnTo>
                  <a:lnTo>
                    <a:pt x="27190" y="421170"/>
                  </a:lnTo>
                  <a:lnTo>
                    <a:pt x="12687" y="466559"/>
                  </a:lnTo>
                  <a:lnTo>
                    <a:pt x="3492" y="514565"/>
                  </a:lnTo>
                  <a:lnTo>
                    <a:pt x="0" y="564730"/>
                  </a:lnTo>
                  <a:lnTo>
                    <a:pt x="467321" y="564730"/>
                  </a:lnTo>
                  <a:lnTo>
                    <a:pt x="1326299" y="564730"/>
                  </a:lnTo>
                  <a:lnTo>
                    <a:pt x="1329728" y="515061"/>
                  </a:lnTo>
                  <a:lnTo>
                    <a:pt x="1326299" y="564730"/>
                  </a:lnTo>
                  <a:lnTo>
                    <a:pt x="1684616" y="564743"/>
                  </a:lnTo>
                  <a:close/>
                </a:path>
              </a:pathLst>
            </a:custGeom>
            <a:solidFill>
              <a:srgbClr val="5188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71892" y="451312"/>
            <a:ext cx="7239000" cy="93615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0" b="1" dirty="0">
                <a:solidFill>
                  <a:srgbClr val="518844"/>
                </a:solidFill>
              </a:rPr>
              <a:t>What</a:t>
            </a:r>
            <a:r>
              <a:rPr sz="6000" b="1" spc="-5" dirty="0">
                <a:solidFill>
                  <a:srgbClr val="518844"/>
                </a:solidFill>
              </a:rPr>
              <a:t> </a:t>
            </a:r>
            <a:r>
              <a:rPr sz="6000" b="1" dirty="0">
                <a:solidFill>
                  <a:srgbClr val="518844"/>
                </a:solidFill>
              </a:rPr>
              <a:t>is</a:t>
            </a:r>
            <a:r>
              <a:rPr sz="6000" b="1" spc="-229" dirty="0">
                <a:solidFill>
                  <a:srgbClr val="518844"/>
                </a:solidFill>
              </a:rPr>
              <a:t> </a:t>
            </a:r>
            <a:r>
              <a:rPr sz="6000" b="1" dirty="0">
                <a:solidFill>
                  <a:srgbClr val="518844"/>
                </a:solidFill>
              </a:rPr>
              <a:t>Air</a:t>
            </a:r>
            <a:r>
              <a:rPr sz="6000" b="1" spc="-5" dirty="0">
                <a:solidFill>
                  <a:srgbClr val="518844"/>
                </a:solidFill>
              </a:rPr>
              <a:t> </a:t>
            </a:r>
            <a:r>
              <a:rPr sz="6000" b="1" spc="-11" dirty="0">
                <a:solidFill>
                  <a:srgbClr val="518844"/>
                </a:solidFill>
              </a:rPr>
              <a:t>Quality?</a:t>
            </a:r>
            <a:endParaRPr sz="6000" dirty="0"/>
          </a:p>
        </p:txBody>
      </p:sp>
      <p:sp>
        <p:nvSpPr>
          <p:cNvPr id="10" name="object 10"/>
          <p:cNvSpPr/>
          <p:nvPr/>
        </p:nvSpPr>
        <p:spPr>
          <a:xfrm>
            <a:off x="1193806" y="1788148"/>
            <a:ext cx="753111" cy="405765"/>
          </a:xfrm>
          <a:custGeom>
            <a:avLst/>
            <a:gdLst/>
            <a:ahLst/>
            <a:cxnLst/>
            <a:rect l="l" t="t" r="r" b="b"/>
            <a:pathLst>
              <a:path w="753110" h="405764">
                <a:moveTo>
                  <a:pt x="488543" y="0"/>
                </a:moveTo>
                <a:lnTo>
                  <a:pt x="453011" y="6062"/>
                </a:lnTo>
                <a:lnTo>
                  <a:pt x="422587" y="22871"/>
                </a:lnTo>
                <a:lnTo>
                  <a:pt x="399319" y="48354"/>
                </a:lnTo>
                <a:lnTo>
                  <a:pt x="385254" y="80441"/>
                </a:lnTo>
                <a:lnTo>
                  <a:pt x="367461" y="68047"/>
                </a:lnTo>
                <a:lnTo>
                  <a:pt x="347649" y="58770"/>
                </a:lnTo>
                <a:lnTo>
                  <a:pt x="326161" y="52954"/>
                </a:lnTo>
                <a:lnTo>
                  <a:pt x="303339" y="50939"/>
                </a:lnTo>
                <a:lnTo>
                  <a:pt x="256978" y="59551"/>
                </a:lnTo>
                <a:lnTo>
                  <a:pt x="218136" y="83235"/>
                </a:lnTo>
                <a:lnTo>
                  <a:pt x="189984" y="118769"/>
                </a:lnTo>
                <a:lnTo>
                  <a:pt x="175691" y="162928"/>
                </a:lnTo>
                <a:lnTo>
                  <a:pt x="162004" y="161786"/>
                </a:lnTo>
                <a:lnTo>
                  <a:pt x="95318" y="167606"/>
                </a:lnTo>
                <a:lnTo>
                  <a:pt x="53983" y="184946"/>
                </a:lnTo>
                <a:lnTo>
                  <a:pt x="24155" y="211381"/>
                </a:lnTo>
                <a:lnTo>
                  <a:pt x="0" y="283476"/>
                </a:lnTo>
                <a:lnTo>
                  <a:pt x="6079" y="322093"/>
                </a:lnTo>
                <a:lnTo>
                  <a:pt x="24155" y="355631"/>
                </a:lnTo>
                <a:lnTo>
                  <a:pt x="53983" y="382078"/>
                </a:lnTo>
                <a:lnTo>
                  <a:pt x="95318" y="399422"/>
                </a:lnTo>
                <a:lnTo>
                  <a:pt x="147916" y="405650"/>
                </a:lnTo>
                <a:lnTo>
                  <a:pt x="577621" y="405650"/>
                </a:lnTo>
                <a:lnTo>
                  <a:pt x="633053" y="398831"/>
                </a:lnTo>
                <a:lnTo>
                  <a:pt x="681188" y="379513"/>
                </a:lnTo>
                <a:lnTo>
                  <a:pt x="719144" y="349409"/>
                </a:lnTo>
                <a:lnTo>
                  <a:pt x="744032" y="310231"/>
                </a:lnTo>
                <a:lnTo>
                  <a:pt x="752970" y="263690"/>
                </a:lnTo>
                <a:lnTo>
                  <a:pt x="745037" y="219012"/>
                </a:lnTo>
                <a:lnTo>
                  <a:pt x="722842" y="179696"/>
                </a:lnTo>
                <a:lnTo>
                  <a:pt x="688787" y="147799"/>
                </a:lnTo>
                <a:lnTo>
                  <a:pt x="645277" y="125377"/>
                </a:lnTo>
                <a:lnTo>
                  <a:pt x="594715" y="114490"/>
                </a:lnTo>
                <a:lnTo>
                  <a:pt x="595007" y="106565"/>
                </a:lnTo>
                <a:lnTo>
                  <a:pt x="586646" y="65108"/>
                </a:lnTo>
                <a:lnTo>
                  <a:pt x="563840" y="31232"/>
                </a:lnTo>
                <a:lnTo>
                  <a:pt x="530001" y="8381"/>
                </a:lnTo>
                <a:lnTo>
                  <a:pt x="488543" y="0"/>
                </a:lnTo>
                <a:close/>
              </a:path>
            </a:pathLst>
          </a:custGeom>
          <a:solidFill>
            <a:srgbClr val="C1E8F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457577" y="373014"/>
            <a:ext cx="918844" cy="951865"/>
            <a:chOff x="4796518" y="1051848"/>
            <a:chExt cx="918844" cy="951865"/>
          </a:xfrm>
        </p:grpSpPr>
        <p:sp>
          <p:nvSpPr>
            <p:cNvPr id="12" name="object 12"/>
            <p:cNvSpPr/>
            <p:nvPr/>
          </p:nvSpPr>
          <p:spPr>
            <a:xfrm>
              <a:off x="5005896" y="1277265"/>
              <a:ext cx="495934" cy="495934"/>
            </a:xfrm>
            <a:custGeom>
              <a:avLst/>
              <a:gdLst/>
              <a:ahLst/>
              <a:cxnLst/>
              <a:rect l="l" t="t" r="r" b="b"/>
              <a:pathLst>
                <a:path w="495935" h="495935">
                  <a:moveTo>
                    <a:pt x="268926" y="0"/>
                  </a:moveTo>
                  <a:lnTo>
                    <a:pt x="226546" y="0"/>
                  </a:lnTo>
                  <a:lnTo>
                    <a:pt x="184664" y="7192"/>
                  </a:lnTo>
                  <a:lnTo>
                    <a:pt x="144271" y="21578"/>
                  </a:lnTo>
                  <a:lnTo>
                    <a:pt x="106362" y="43157"/>
                  </a:lnTo>
                  <a:lnTo>
                    <a:pt x="71929" y="71929"/>
                  </a:lnTo>
                  <a:lnTo>
                    <a:pt x="43157" y="106365"/>
                  </a:lnTo>
                  <a:lnTo>
                    <a:pt x="21578" y="144278"/>
                  </a:lnTo>
                  <a:lnTo>
                    <a:pt x="7192" y="184672"/>
                  </a:lnTo>
                  <a:lnTo>
                    <a:pt x="0" y="226556"/>
                  </a:lnTo>
                  <a:lnTo>
                    <a:pt x="0" y="268936"/>
                  </a:lnTo>
                  <a:lnTo>
                    <a:pt x="7192" y="310818"/>
                  </a:lnTo>
                  <a:lnTo>
                    <a:pt x="21578" y="351211"/>
                  </a:lnTo>
                  <a:lnTo>
                    <a:pt x="43157" y="389120"/>
                  </a:lnTo>
                  <a:lnTo>
                    <a:pt x="71929" y="423553"/>
                  </a:lnTo>
                  <a:lnTo>
                    <a:pt x="106362" y="452325"/>
                  </a:lnTo>
                  <a:lnTo>
                    <a:pt x="144271" y="473904"/>
                  </a:lnTo>
                  <a:lnTo>
                    <a:pt x="184664" y="488290"/>
                  </a:lnTo>
                  <a:lnTo>
                    <a:pt x="226546" y="495482"/>
                  </a:lnTo>
                  <a:lnTo>
                    <a:pt x="268926" y="495482"/>
                  </a:lnTo>
                  <a:lnTo>
                    <a:pt x="310810" y="488290"/>
                  </a:lnTo>
                  <a:lnTo>
                    <a:pt x="351204" y="473904"/>
                  </a:lnTo>
                  <a:lnTo>
                    <a:pt x="389117" y="452325"/>
                  </a:lnTo>
                  <a:lnTo>
                    <a:pt x="423553" y="423553"/>
                  </a:lnTo>
                  <a:lnTo>
                    <a:pt x="452325" y="389120"/>
                  </a:lnTo>
                  <a:lnTo>
                    <a:pt x="473904" y="351211"/>
                  </a:lnTo>
                  <a:lnTo>
                    <a:pt x="488290" y="310818"/>
                  </a:lnTo>
                  <a:lnTo>
                    <a:pt x="495482" y="268936"/>
                  </a:lnTo>
                  <a:lnTo>
                    <a:pt x="495482" y="226556"/>
                  </a:lnTo>
                  <a:lnTo>
                    <a:pt x="488290" y="184672"/>
                  </a:lnTo>
                  <a:lnTo>
                    <a:pt x="473904" y="144278"/>
                  </a:lnTo>
                  <a:lnTo>
                    <a:pt x="452325" y="106365"/>
                  </a:lnTo>
                  <a:lnTo>
                    <a:pt x="423553" y="71929"/>
                  </a:lnTo>
                  <a:lnTo>
                    <a:pt x="389117" y="43157"/>
                  </a:lnTo>
                  <a:lnTo>
                    <a:pt x="351204" y="21578"/>
                  </a:lnTo>
                  <a:lnTo>
                    <a:pt x="310810" y="7192"/>
                  </a:lnTo>
                  <a:lnTo>
                    <a:pt x="268926" y="0"/>
                  </a:lnTo>
                  <a:close/>
                </a:path>
              </a:pathLst>
            </a:custGeom>
            <a:solidFill>
              <a:srgbClr val="FFD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6749" y="1543420"/>
              <a:ext cx="133210" cy="937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6518" y="1382361"/>
              <a:ext cx="191414" cy="889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6181" y="1133335"/>
              <a:ext cx="212445" cy="2133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04330" y="1051848"/>
              <a:ext cx="102501" cy="2045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89671" y="1094422"/>
              <a:ext cx="99225" cy="16252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517790" y="1337768"/>
              <a:ext cx="197485" cy="127635"/>
            </a:xfrm>
            <a:custGeom>
              <a:avLst/>
              <a:gdLst/>
              <a:ahLst/>
              <a:cxnLst/>
              <a:rect l="l" t="t" r="r" b="b"/>
              <a:pathLst>
                <a:path w="197485" h="127634">
                  <a:moveTo>
                    <a:pt x="175983" y="0"/>
                  </a:moveTo>
                  <a:lnTo>
                    <a:pt x="0" y="69354"/>
                  </a:lnTo>
                  <a:lnTo>
                    <a:pt x="11068" y="96891"/>
                  </a:lnTo>
                  <a:lnTo>
                    <a:pt x="16212" y="111231"/>
                  </a:lnTo>
                  <a:lnTo>
                    <a:pt x="21183" y="127457"/>
                  </a:lnTo>
                  <a:lnTo>
                    <a:pt x="197205" y="58204"/>
                  </a:lnTo>
                  <a:lnTo>
                    <a:pt x="175983" y="0"/>
                  </a:lnTo>
                  <a:close/>
                </a:path>
              </a:pathLst>
            </a:custGeom>
            <a:solidFill>
              <a:srgbClr val="FFD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27171" y="1564606"/>
              <a:ext cx="170865" cy="731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27832" y="1706491"/>
              <a:ext cx="195808" cy="19357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67450" y="1799659"/>
              <a:ext cx="95910" cy="2037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81768" y="1780242"/>
              <a:ext cx="104000" cy="16316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421125" y="1110051"/>
              <a:ext cx="217804" cy="222250"/>
            </a:xfrm>
            <a:custGeom>
              <a:avLst/>
              <a:gdLst/>
              <a:ahLst/>
              <a:cxnLst/>
              <a:rect l="l" t="t" r="r" b="b"/>
              <a:pathLst>
                <a:path w="217804" h="222250">
                  <a:moveTo>
                    <a:pt x="169710" y="0"/>
                  </a:moveTo>
                  <a:lnTo>
                    <a:pt x="0" y="175818"/>
                  </a:lnTo>
                  <a:lnTo>
                    <a:pt x="20385" y="193975"/>
                  </a:lnTo>
                  <a:lnTo>
                    <a:pt x="31484" y="205170"/>
                  </a:lnTo>
                  <a:lnTo>
                    <a:pt x="45808" y="221627"/>
                  </a:lnTo>
                  <a:lnTo>
                    <a:pt x="217652" y="46837"/>
                  </a:lnTo>
                  <a:lnTo>
                    <a:pt x="169710" y="0"/>
                  </a:lnTo>
                  <a:close/>
                </a:path>
              </a:pathLst>
            </a:custGeom>
            <a:solidFill>
              <a:srgbClr val="FFDE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62787" y="1686537"/>
              <a:ext cx="193141" cy="197853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11043339" y="1120825"/>
            <a:ext cx="753111" cy="405765"/>
          </a:xfrm>
          <a:custGeom>
            <a:avLst/>
            <a:gdLst/>
            <a:ahLst/>
            <a:cxnLst/>
            <a:rect l="l" t="t" r="r" b="b"/>
            <a:pathLst>
              <a:path w="753109" h="405765">
                <a:moveTo>
                  <a:pt x="264426" y="0"/>
                </a:moveTo>
                <a:lnTo>
                  <a:pt x="222968" y="8381"/>
                </a:lnTo>
                <a:lnTo>
                  <a:pt x="189129" y="31232"/>
                </a:lnTo>
                <a:lnTo>
                  <a:pt x="166323" y="65108"/>
                </a:lnTo>
                <a:lnTo>
                  <a:pt x="157962" y="106565"/>
                </a:lnTo>
                <a:lnTo>
                  <a:pt x="158254" y="114490"/>
                </a:lnTo>
                <a:lnTo>
                  <a:pt x="107692" y="125377"/>
                </a:lnTo>
                <a:lnTo>
                  <a:pt x="64182" y="147799"/>
                </a:lnTo>
                <a:lnTo>
                  <a:pt x="30128" y="179696"/>
                </a:lnTo>
                <a:lnTo>
                  <a:pt x="7932" y="219012"/>
                </a:lnTo>
                <a:lnTo>
                  <a:pt x="0" y="263690"/>
                </a:lnTo>
                <a:lnTo>
                  <a:pt x="8937" y="310231"/>
                </a:lnTo>
                <a:lnTo>
                  <a:pt x="33827" y="349409"/>
                </a:lnTo>
                <a:lnTo>
                  <a:pt x="71784" y="379513"/>
                </a:lnTo>
                <a:lnTo>
                  <a:pt x="119923" y="398831"/>
                </a:lnTo>
                <a:lnTo>
                  <a:pt x="175361" y="405650"/>
                </a:lnTo>
                <a:lnTo>
                  <a:pt x="605053" y="405650"/>
                </a:lnTo>
                <a:lnTo>
                  <a:pt x="657652" y="399422"/>
                </a:lnTo>
                <a:lnTo>
                  <a:pt x="698991" y="382078"/>
                </a:lnTo>
                <a:lnTo>
                  <a:pt x="728822" y="355631"/>
                </a:lnTo>
                <a:lnTo>
                  <a:pt x="746902" y="322093"/>
                </a:lnTo>
                <a:lnTo>
                  <a:pt x="752983" y="283476"/>
                </a:lnTo>
                <a:lnTo>
                  <a:pt x="746902" y="244892"/>
                </a:lnTo>
                <a:lnTo>
                  <a:pt x="698991" y="184942"/>
                </a:lnTo>
                <a:lnTo>
                  <a:pt x="657652" y="167605"/>
                </a:lnTo>
                <a:lnTo>
                  <a:pt x="605053" y="161378"/>
                </a:lnTo>
                <a:lnTo>
                  <a:pt x="577278" y="162928"/>
                </a:lnTo>
                <a:lnTo>
                  <a:pt x="562986" y="118769"/>
                </a:lnTo>
                <a:lnTo>
                  <a:pt x="534833" y="83235"/>
                </a:lnTo>
                <a:lnTo>
                  <a:pt x="495991" y="59551"/>
                </a:lnTo>
                <a:lnTo>
                  <a:pt x="449630" y="50939"/>
                </a:lnTo>
                <a:lnTo>
                  <a:pt x="426808" y="52954"/>
                </a:lnTo>
                <a:lnTo>
                  <a:pt x="405320" y="58770"/>
                </a:lnTo>
                <a:lnTo>
                  <a:pt x="385508" y="68047"/>
                </a:lnTo>
                <a:lnTo>
                  <a:pt x="367715" y="80441"/>
                </a:lnTo>
                <a:lnTo>
                  <a:pt x="353650" y="48354"/>
                </a:lnTo>
                <a:lnTo>
                  <a:pt x="330382" y="22871"/>
                </a:lnTo>
                <a:lnTo>
                  <a:pt x="299959" y="6062"/>
                </a:lnTo>
                <a:lnTo>
                  <a:pt x="264426" y="0"/>
                </a:lnTo>
                <a:close/>
              </a:path>
            </a:pathLst>
          </a:custGeom>
          <a:solidFill>
            <a:srgbClr val="C1E8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613478" y="1990979"/>
            <a:ext cx="1053465" cy="574040"/>
          </a:xfrm>
          <a:custGeom>
            <a:avLst/>
            <a:gdLst/>
            <a:ahLst/>
            <a:cxnLst/>
            <a:rect l="l" t="t" r="r" b="b"/>
            <a:pathLst>
              <a:path w="1053465" h="574039">
                <a:moveTo>
                  <a:pt x="683514" y="0"/>
                </a:moveTo>
                <a:lnTo>
                  <a:pt x="633793" y="8576"/>
                </a:lnTo>
                <a:lnTo>
                  <a:pt x="591223" y="32348"/>
                </a:lnTo>
                <a:lnTo>
                  <a:pt x="558673" y="68381"/>
                </a:lnTo>
                <a:lnTo>
                  <a:pt x="539013" y="113741"/>
                </a:lnTo>
                <a:lnTo>
                  <a:pt x="514118" y="96230"/>
                </a:lnTo>
                <a:lnTo>
                  <a:pt x="486394" y="83115"/>
                </a:lnTo>
                <a:lnTo>
                  <a:pt x="456331" y="74886"/>
                </a:lnTo>
                <a:lnTo>
                  <a:pt x="424421" y="72034"/>
                </a:lnTo>
                <a:lnTo>
                  <a:pt x="380223" y="77560"/>
                </a:lnTo>
                <a:lnTo>
                  <a:pt x="340048" y="93236"/>
                </a:lnTo>
                <a:lnTo>
                  <a:pt x="305207" y="117713"/>
                </a:lnTo>
                <a:lnTo>
                  <a:pt x="277014" y="149637"/>
                </a:lnTo>
                <a:lnTo>
                  <a:pt x="256781" y="187660"/>
                </a:lnTo>
                <a:lnTo>
                  <a:pt x="245821" y="230428"/>
                </a:lnTo>
                <a:lnTo>
                  <a:pt x="226663" y="228811"/>
                </a:lnTo>
                <a:lnTo>
                  <a:pt x="152819" y="232795"/>
                </a:lnTo>
                <a:lnTo>
                  <a:pt x="106651" y="245792"/>
                </a:lnTo>
                <a:lnTo>
                  <a:pt x="68593" y="266184"/>
                </a:lnTo>
                <a:lnTo>
                  <a:pt x="38773" y="292931"/>
                </a:lnTo>
                <a:lnTo>
                  <a:pt x="17317" y="324992"/>
                </a:lnTo>
                <a:lnTo>
                  <a:pt x="4350" y="361328"/>
                </a:lnTo>
                <a:lnTo>
                  <a:pt x="0" y="400900"/>
                </a:lnTo>
                <a:lnTo>
                  <a:pt x="4350" y="440519"/>
                </a:lnTo>
                <a:lnTo>
                  <a:pt x="17317" y="476890"/>
                </a:lnTo>
                <a:lnTo>
                  <a:pt x="38773" y="508974"/>
                </a:lnTo>
                <a:lnTo>
                  <a:pt x="68593" y="535734"/>
                </a:lnTo>
                <a:lnTo>
                  <a:pt x="106651" y="556133"/>
                </a:lnTo>
                <a:lnTo>
                  <a:pt x="152819" y="569133"/>
                </a:lnTo>
                <a:lnTo>
                  <a:pt x="206971" y="573697"/>
                </a:lnTo>
                <a:lnTo>
                  <a:pt x="808139" y="573697"/>
                </a:lnTo>
                <a:lnTo>
                  <a:pt x="857582" y="569870"/>
                </a:lnTo>
                <a:lnTo>
                  <a:pt x="903633" y="558783"/>
                </a:lnTo>
                <a:lnTo>
                  <a:pt x="945306" y="541028"/>
                </a:lnTo>
                <a:lnTo>
                  <a:pt x="981613" y="517196"/>
                </a:lnTo>
                <a:lnTo>
                  <a:pt x="1011568" y="487878"/>
                </a:lnTo>
                <a:lnTo>
                  <a:pt x="1034186" y="453666"/>
                </a:lnTo>
                <a:lnTo>
                  <a:pt x="1048481" y="415150"/>
                </a:lnTo>
                <a:lnTo>
                  <a:pt x="1053465" y="372922"/>
                </a:lnTo>
                <a:lnTo>
                  <a:pt x="1047719" y="327144"/>
                </a:lnTo>
                <a:lnTo>
                  <a:pt x="1031301" y="284810"/>
                </a:lnTo>
                <a:lnTo>
                  <a:pt x="1005437" y="246981"/>
                </a:lnTo>
                <a:lnTo>
                  <a:pt x="971353" y="214717"/>
                </a:lnTo>
                <a:lnTo>
                  <a:pt x="930276" y="189082"/>
                </a:lnTo>
                <a:lnTo>
                  <a:pt x="883434" y="171134"/>
                </a:lnTo>
                <a:lnTo>
                  <a:pt x="832053" y="161937"/>
                </a:lnTo>
                <a:lnTo>
                  <a:pt x="832459" y="150698"/>
                </a:lnTo>
                <a:lnTo>
                  <a:pt x="824870" y="103102"/>
                </a:lnTo>
                <a:lnTo>
                  <a:pt x="803735" y="61738"/>
                </a:lnTo>
                <a:lnTo>
                  <a:pt x="771500" y="29103"/>
                </a:lnTo>
                <a:lnTo>
                  <a:pt x="730610" y="7691"/>
                </a:lnTo>
                <a:lnTo>
                  <a:pt x="683514" y="0"/>
                </a:lnTo>
                <a:close/>
              </a:path>
            </a:pathLst>
          </a:custGeom>
          <a:solidFill>
            <a:srgbClr val="C1E8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20770849" y="10986508"/>
            <a:ext cx="288712" cy="271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4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099">
              <a:lnSpc>
                <a:spcPts val="2091"/>
              </a:lnSpc>
            </a:pPr>
            <a:fld id="{81D60167-4931-47E6-BA6A-407CBD079E47}" type="slidenum">
              <a:rPr lang="en-GB" smtClean="0"/>
              <a:pPr marL="38099">
                <a:lnSpc>
                  <a:spcPts val="2091"/>
                </a:lnSpc>
              </a:pPr>
              <a:t>2</a:t>
            </a:fld>
            <a:endParaRPr dirty="0"/>
          </a:p>
        </p:txBody>
      </p:sp>
      <p:sp>
        <p:nvSpPr>
          <p:cNvPr id="31" name="object 38">
            <a:extLst>
              <a:ext uri="{FF2B5EF4-FFF2-40B4-BE49-F238E27FC236}">
                <a16:creationId xmlns:a16="http://schemas.microsoft.com/office/drawing/2014/main" id="{001E2E53-990F-05AB-55A1-FCF070AF57C5}"/>
              </a:ext>
            </a:extLst>
          </p:cNvPr>
          <p:cNvSpPr/>
          <p:nvPr/>
        </p:nvSpPr>
        <p:spPr>
          <a:xfrm>
            <a:off x="15481300" y="8229599"/>
            <a:ext cx="774700" cy="304800"/>
          </a:xfrm>
          <a:custGeom>
            <a:avLst/>
            <a:gdLst/>
            <a:ahLst/>
            <a:cxnLst/>
            <a:rect l="l" t="t" r="r" b="b"/>
            <a:pathLst>
              <a:path w="774700" h="304800">
                <a:moveTo>
                  <a:pt x="774700" y="0"/>
                </a:moveTo>
                <a:lnTo>
                  <a:pt x="0" y="0"/>
                </a:lnTo>
                <a:lnTo>
                  <a:pt x="0" y="304800"/>
                </a:lnTo>
                <a:lnTo>
                  <a:pt x="774700" y="304800"/>
                </a:lnTo>
                <a:lnTo>
                  <a:pt x="774700" y="0"/>
                </a:lnTo>
                <a:close/>
              </a:path>
            </a:pathLst>
          </a:custGeom>
          <a:solidFill>
            <a:srgbClr val="84D5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537F7-5819-5FCC-024A-FDC7CA78AD16}"/>
              </a:ext>
            </a:extLst>
          </p:cNvPr>
          <p:cNvSpPr txBox="1"/>
          <p:nvPr/>
        </p:nvSpPr>
        <p:spPr>
          <a:xfrm>
            <a:off x="948907" y="4038205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Draw monkey – hand action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913D17D-BAD7-E81E-31C2-9CB99FF42B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7" y="2340899"/>
            <a:ext cx="4178300" cy="2679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788A807-F30D-AED5-6331-08D8040D26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7" y="5202509"/>
            <a:ext cx="4044004" cy="2280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176A09-6EE4-8FAF-854E-8F3E100C88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8321" y="2535435"/>
            <a:ext cx="6991350" cy="39052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28DE6C-0E20-D325-3B13-C38B62C01B1D}"/>
              </a:ext>
            </a:extLst>
          </p:cNvPr>
          <p:cNvSpPr txBox="1"/>
          <p:nvPr/>
        </p:nvSpPr>
        <p:spPr>
          <a:xfrm>
            <a:off x="6348321" y="6746880"/>
            <a:ext cx="693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Play video -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https://youtu.be/WjJi4VASglw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- 0:50-2:22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BFF0-05FF-5174-DD23-BB287C72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DDA8E-AC7B-F9BF-A197-64DD50F3A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242FA-DE7D-770F-CF25-3F482FF95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"/>
          <a:stretch/>
        </p:blipFill>
        <p:spPr>
          <a:xfrm>
            <a:off x="0" y="0"/>
            <a:ext cx="1638128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F8CC2D-03FB-64E7-B2CA-32C3F63644D3}"/>
              </a:ext>
            </a:extLst>
          </p:cNvPr>
          <p:cNvSpPr txBox="1"/>
          <p:nvPr/>
        </p:nvSpPr>
        <p:spPr>
          <a:xfrm>
            <a:off x="7442200" y="6856214"/>
            <a:ext cx="693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Play video -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https://youtu.be/WjJi4VASglw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- 2:23-3:11 </a:t>
            </a:r>
          </a:p>
        </p:txBody>
      </p:sp>
    </p:spTree>
    <p:extLst>
      <p:ext uri="{BB962C8B-B14F-4D97-AF65-F5344CB8AC3E}">
        <p14:creationId xmlns:p14="http://schemas.microsoft.com/office/powerpoint/2010/main" val="129631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0E837-E784-F47D-66C6-E320B20E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E1B56-ADC5-78F3-C002-36E947593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6C1BB-9E1D-E088-E468-48532BE74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/>
          <a:stretch/>
        </p:blipFill>
        <p:spPr>
          <a:xfrm>
            <a:off x="-29411" y="0"/>
            <a:ext cx="16433800" cy="914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08E3BC-75D6-6FCA-5A03-2CE1F0D46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67288" b="10415"/>
          <a:stretch/>
        </p:blipFill>
        <p:spPr>
          <a:xfrm>
            <a:off x="2108200" y="3082298"/>
            <a:ext cx="3357448" cy="3653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3D8842-DF49-DEB7-BF79-49DD6DA4A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9" r="39490"/>
          <a:stretch/>
        </p:blipFill>
        <p:spPr>
          <a:xfrm>
            <a:off x="5994402" y="3048000"/>
            <a:ext cx="3987162" cy="4078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C1A56F-F7F3-E4E0-759D-CFA1CE027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3"/>
          <a:stretch/>
        </p:blipFill>
        <p:spPr>
          <a:xfrm>
            <a:off x="10261599" y="3048000"/>
            <a:ext cx="6071235" cy="407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3503" y="3361117"/>
            <a:ext cx="8153400" cy="170559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 algn="ctr">
              <a:lnSpc>
                <a:spcPts val="6000"/>
              </a:lnSpc>
              <a:spcBef>
                <a:spcPts val="1300"/>
              </a:spcBef>
            </a:pPr>
            <a:r>
              <a:rPr lang="en-GB" sz="6000" b="1" dirty="0">
                <a:solidFill>
                  <a:srgbClr val="518844"/>
                </a:solidFill>
                <a:latin typeface="Arial"/>
                <a:cs typeface="Arial"/>
              </a:rPr>
              <a:t>Where does air pollution come from?</a:t>
            </a:r>
            <a:endParaRPr sz="6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2331" y="1785535"/>
            <a:ext cx="3592702" cy="470885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705992" y="8043534"/>
            <a:ext cx="574675" cy="462915"/>
            <a:chOff x="9705992" y="8043534"/>
            <a:chExt cx="574675" cy="4629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5992" y="8389367"/>
              <a:ext cx="76987" cy="891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61256" y="8048963"/>
              <a:ext cx="514350" cy="452120"/>
            </a:xfrm>
            <a:custGeom>
              <a:avLst/>
              <a:gdLst/>
              <a:ahLst/>
              <a:cxnLst/>
              <a:rect l="l" t="t" r="r" b="b"/>
              <a:pathLst>
                <a:path w="514350" h="452120">
                  <a:moveTo>
                    <a:pt x="310464" y="0"/>
                  </a:moveTo>
                  <a:lnTo>
                    <a:pt x="267029" y="2297"/>
                  </a:lnTo>
                  <a:lnTo>
                    <a:pt x="222973" y="13885"/>
                  </a:lnTo>
                  <a:lnTo>
                    <a:pt x="179320" y="35492"/>
                  </a:lnTo>
                  <a:lnTo>
                    <a:pt x="137094" y="67846"/>
                  </a:lnTo>
                  <a:lnTo>
                    <a:pt x="99359" y="105798"/>
                  </a:lnTo>
                  <a:lnTo>
                    <a:pt x="66359" y="145711"/>
                  </a:lnTo>
                  <a:lnTo>
                    <a:pt x="39008" y="186762"/>
                  </a:lnTo>
                  <a:lnTo>
                    <a:pt x="18222" y="228124"/>
                  </a:lnTo>
                  <a:lnTo>
                    <a:pt x="4914" y="268974"/>
                  </a:lnTo>
                  <a:lnTo>
                    <a:pt x="0" y="308486"/>
                  </a:lnTo>
                  <a:lnTo>
                    <a:pt x="4392" y="345836"/>
                  </a:lnTo>
                  <a:lnTo>
                    <a:pt x="23620" y="387226"/>
                  </a:lnTo>
                  <a:lnTo>
                    <a:pt x="50094" y="414946"/>
                  </a:lnTo>
                  <a:lnTo>
                    <a:pt x="83735" y="434355"/>
                  </a:lnTo>
                  <a:lnTo>
                    <a:pt x="123647" y="446386"/>
                  </a:lnTo>
                  <a:lnTo>
                    <a:pt x="168938" y="451975"/>
                  </a:lnTo>
                  <a:lnTo>
                    <a:pt x="218713" y="452058"/>
                  </a:lnTo>
                  <a:lnTo>
                    <a:pt x="272079" y="447571"/>
                  </a:lnTo>
                  <a:lnTo>
                    <a:pt x="328140" y="439448"/>
                  </a:lnTo>
                  <a:lnTo>
                    <a:pt x="377336" y="425923"/>
                  </a:lnTo>
                  <a:lnTo>
                    <a:pt x="418865" y="404180"/>
                  </a:lnTo>
                  <a:lnTo>
                    <a:pt x="452796" y="375632"/>
                  </a:lnTo>
                  <a:lnTo>
                    <a:pt x="479198" y="341690"/>
                  </a:lnTo>
                  <a:lnTo>
                    <a:pt x="498140" y="303768"/>
                  </a:lnTo>
                  <a:lnTo>
                    <a:pt x="509690" y="263276"/>
                  </a:lnTo>
                  <a:lnTo>
                    <a:pt x="513918" y="221629"/>
                  </a:lnTo>
                  <a:lnTo>
                    <a:pt x="510893" y="180238"/>
                  </a:lnTo>
                  <a:lnTo>
                    <a:pt x="500682" y="140515"/>
                  </a:lnTo>
                  <a:lnTo>
                    <a:pt x="482480" y="102369"/>
                  </a:lnTo>
                  <a:lnTo>
                    <a:pt x="457512" y="69142"/>
                  </a:lnTo>
                  <a:lnTo>
                    <a:pt x="426802" y="41564"/>
                  </a:lnTo>
                  <a:lnTo>
                    <a:pt x="391375" y="20361"/>
                  </a:lnTo>
                  <a:lnTo>
                    <a:pt x="352254" y="6264"/>
                  </a:lnTo>
                  <a:lnTo>
                    <a:pt x="310464" y="0"/>
                  </a:lnTo>
                  <a:close/>
                </a:path>
              </a:pathLst>
            </a:custGeom>
            <a:solidFill>
              <a:srgbClr val="343738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61256" y="8048963"/>
              <a:ext cx="514350" cy="452120"/>
            </a:xfrm>
            <a:custGeom>
              <a:avLst/>
              <a:gdLst/>
              <a:ahLst/>
              <a:cxnLst/>
              <a:rect l="l" t="t" r="r" b="b"/>
              <a:pathLst>
                <a:path w="514350" h="452120">
                  <a:moveTo>
                    <a:pt x="328140" y="439448"/>
                  </a:moveTo>
                  <a:lnTo>
                    <a:pt x="272079" y="447571"/>
                  </a:lnTo>
                  <a:lnTo>
                    <a:pt x="218713" y="452058"/>
                  </a:lnTo>
                  <a:lnTo>
                    <a:pt x="168938" y="451975"/>
                  </a:lnTo>
                  <a:lnTo>
                    <a:pt x="123647" y="446386"/>
                  </a:lnTo>
                  <a:lnTo>
                    <a:pt x="83735" y="434355"/>
                  </a:lnTo>
                  <a:lnTo>
                    <a:pt x="50094" y="414946"/>
                  </a:lnTo>
                  <a:lnTo>
                    <a:pt x="23620" y="387226"/>
                  </a:lnTo>
                  <a:lnTo>
                    <a:pt x="4392" y="345836"/>
                  </a:lnTo>
                  <a:lnTo>
                    <a:pt x="0" y="308486"/>
                  </a:lnTo>
                  <a:lnTo>
                    <a:pt x="4914" y="268974"/>
                  </a:lnTo>
                  <a:lnTo>
                    <a:pt x="18222" y="228124"/>
                  </a:lnTo>
                  <a:lnTo>
                    <a:pt x="39008" y="186762"/>
                  </a:lnTo>
                  <a:lnTo>
                    <a:pt x="66359" y="145711"/>
                  </a:lnTo>
                  <a:lnTo>
                    <a:pt x="99359" y="105798"/>
                  </a:lnTo>
                  <a:lnTo>
                    <a:pt x="137094" y="67846"/>
                  </a:lnTo>
                  <a:lnTo>
                    <a:pt x="179320" y="35492"/>
                  </a:lnTo>
                  <a:lnTo>
                    <a:pt x="222973" y="13885"/>
                  </a:lnTo>
                  <a:lnTo>
                    <a:pt x="267029" y="2297"/>
                  </a:lnTo>
                  <a:lnTo>
                    <a:pt x="310464" y="0"/>
                  </a:lnTo>
                  <a:lnTo>
                    <a:pt x="352254" y="6264"/>
                  </a:lnTo>
                  <a:lnTo>
                    <a:pt x="391375" y="20361"/>
                  </a:lnTo>
                  <a:lnTo>
                    <a:pt x="426802" y="41564"/>
                  </a:lnTo>
                  <a:lnTo>
                    <a:pt x="457512" y="69142"/>
                  </a:lnTo>
                  <a:lnTo>
                    <a:pt x="482480" y="102369"/>
                  </a:lnTo>
                  <a:lnTo>
                    <a:pt x="500682" y="140515"/>
                  </a:lnTo>
                  <a:lnTo>
                    <a:pt x="510893" y="180238"/>
                  </a:lnTo>
                  <a:lnTo>
                    <a:pt x="513918" y="221629"/>
                  </a:lnTo>
                  <a:lnTo>
                    <a:pt x="509690" y="263276"/>
                  </a:lnTo>
                  <a:lnTo>
                    <a:pt x="498140" y="303768"/>
                  </a:lnTo>
                  <a:lnTo>
                    <a:pt x="479198" y="341690"/>
                  </a:lnTo>
                  <a:lnTo>
                    <a:pt x="452796" y="375632"/>
                  </a:lnTo>
                  <a:lnTo>
                    <a:pt x="418865" y="404180"/>
                  </a:lnTo>
                  <a:lnTo>
                    <a:pt x="377336" y="425923"/>
                  </a:lnTo>
                  <a:lnTo>
                    <a:pt x="328140" y="439448"/>
                  </a:lnTo>
                  <a:close/>
                </a:path>
              </a:pathLst>
            </a:custGeom>
            <a:ln w="10858">
              <a:solidFill>
                <a:srgbClr val="343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6688" y="8142624"/>
              <a:ext cx="175761" cy="1775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55504" y="8188181"/>
              <a:ext cx="252729" cy="262255"/>
            </a:xfrm>
            <a:custGeom>
              <a:avLst/>
              <a:gdLst/>
              <a:ahLst/>
              <a:cxnLst/>
              <a:rect l="l" t="t" r="r" b="b"/>
              <a:pathLst>
                <a:path w="252729" h="262254">
                  <a:moveTo>
                    <a:pt x="80263" y="100076"/>
                  </a:moveTo>
                  <a:lnTo>
                    <a:pt x="34531" y="100076"/>
                  </a:lnTo>
                  <a:lnTo>
                    <a:pt x="55636" y="108204"/>
                  </a:lnTo>
                  <a:lnTo>
                    <a:pt x="76122" y="116227"/>
                  </a:lnTo>
                  <a:lnTo>
                    <a:pt x="119824" y="135432"/>
                  </a:lnTo>
                  <a:lnTo>
                    <a:pt x="129763" y="182362"/>
                  </a:lnTo>
                  <a:lnTo>
                    <a:pt x="135470" y="217220"/>
                  </a:lnTo>
                  <a:lnTo>
                    <a:pt x="136969" y="226390"/>
                  </a:lnTo>
                  <a:lnTo>
                    <a:pt x="135508" y="230771"/>
                  </a:lnTo>
                  <a:lnTo>
                    <a:pt x="126085" y="238607"/>
                  </a:lnTo>
                  <a:lnTo>
                    <a:pt x="128422" y="245033"/>
                  </a:lnTo>
                  <a:lnTo>
                    <a:pt x="131152" y="248145"/>
                  </a:lnTo>
                  <a:lnTo>
                    <a:pt x="132587" y="249656"/>
                  </a:lnTo>
                  <a:lnTo>
                    <a:pt x="132003" y="257594"/>
                  </a:lnTo>
                  <a:lnTo>
                    <a:pt x="138315" y="261962"/>
                  </a:lnTo>
                  <a:lnTo>
                    <a:pt x="148501" y="253492"/>
                  </a:lnTo>
                  <a:lnTo>
                    <a:pt x="151828" y="252628"/>
                  </a:lnTo>
                  <a:lnTo>
                    <a:pt x="171420" y="252628"/>
                  </a:lnTo>
                  <a:lnTo>
                    <a:pt x="174478" y="245889"/>
                  </a:lnTo>
                  <a:lnTo>
                    <a:pt x="175977" y="237601"/>
                  </a:lnTo>
                  <a:lnTo>
                    <a:pt x="175767" y="231114"/>
                  </a:lnTo>
                  <a:lnTo>
                    <a:pt x="175298" y="229044"/>
                  </a:lnTo>
                  <a:lnTo>
                    <a:pt x="162420" y="229044"/>
                  </a:lnTo>
                  <a:lnTo>
                    <a:pt x="157276" y="214795"/>
                  </a:lnTo>
                  <a:lnTo>
                    <a:pt x="150466" y="200335"/>
                  </a:lnTo>
                  <a:lnTo>
                    <a:pt x="146226" y="188037"/>
                  </a:lnTo>
                  <a:lnTo>
                    <a:pt x="142783" y="171170"/>
                  </a:lnTo>
                  <a:lnTo>
                    <a:pt x="138366" y="143002"/>
                  </a:lnTo>
                  <a:lnTo>
                    <a:pt x="176601" y="143002"/>
                  </a:lnTo>
                  <a:lnTo>
                    <a:pt x="133870" y="124206"/>
                  </a:lnTo>
                  <a:lnTo>
                    <a:pt x="132139" y="115938"/>
                  </a:lnTo>
                  <a:lnTo>
                    <a:pt x="116408" y="115938"/>
                  </a:lnTo>
                  <a:lnTo>
                    <a:pt x="108967" y="113011"/>
                  </a:lnTo>
                  <a:lnTo>
                    <a:pt x="91036" y="105356"/>
                  </a:lnTo>
                  <a:lnTo>
                    <a:pt x="80263" y="100076"/>
                  </a:lnTo>
                  <a:close/>
                </a:path>
                <a:path w="252729" h="262254">
                  <a:moveTo>
                    <a:pt x="171420" y="252628"/>
                  </a:moveTo>
                  <a:lnTo>
                    <a:pt x="151828" y="252628"/>
                  </a:lnTo>
                  <a:lnTo>
                    <a:pt x="157873" y="253161"/>
                  </a:lnTo>
                  <a:lnTo>
                    <a:pt x="158216" y="256298"/>
                  </a:lnTo>
                  <a:lnTo>
                    <a:pt x="166179" y="256159"/>
                  </a:lnTo>
                  <a:lnTo>
                    <a:pt x="171228" y="253051"/>
                  </a:lnTo>
                  <a:lnTo>
                    <a:pt x="171420" y="252628"/>
                  </a:lnTo>
                  <a:close/>
                </a:path>
                <a:path w="252729" h="262254">
                  <a:moveTo>
                    <a:pt x="174370" y="224955"/>
                  </a:moveTo>
                  <a:lnTo>
                    <a:pt x="169036" y="227787"/>
                  </a:lnTo>
                  <a:lnTo>
                    <a:pt x="162420" y="229044"/>
                  </a:lnTo>
                  <a:lnTo>
                    <a:pt x="175298" y="229044"/>
                  </a:lnTo>
                  <a:lnTo>
                    <a:pt x="174370" y="224955"/>
                  </a:lnTo>
                  <a:close/>
                </a:path>
                <a:path w="252729" h="262254">
                  <a:moveTo>
                    <a:pt x="176601" y="143002"/>
                  </a:moveTo>
                  <a:lnTo>
                    <a:pt x="138366" y="143002"/>
                  </a:lnTo>
                  <a:lnTo>
                    <a:pt x="164841" y="153319"/>
                  </a:lnTo>
                  <a:lnTo>
                    <a:pt x="181143" y="161061"/>
                  </a:lnTo>
                  <a:lnTo>
                    <a:pt x="194002" y="170098"/>
                  </a:lnTo>
                  <a:lnTo>
                    <a:pt x="210146" y="184302"/>
                  </a:lnTo>
                  <a:lnTo>
                    <a:pt x="213601" y="188061"/>
                  </a:lnTo>
                  <a:lnTo>
                    <a:pt x="212585" y="188061"/>
                  </a:lnTo>
                  <a:lnTo>
                    <a:pt x="213105" y="198297"/>
                  </a:lnTo>
                  <a:lnTo>
                    <a:pt x="218008" y="200050"/>
                  </a:lnTo>
                  <a:lnTo>
                    <a:pt x="224599" y="200850"/>
                  </a:lnTo>
                  <a:lnTo>
                    <a:pt x="230809" y="200926"/>
                  </a:lnTo>
                  <a:lnTo>
                    <a:pt x="240728" y="199021"/>
                  </a:lnTo>
                  <a:lnTo>
                    <a:pt x="243966" y="193941"/>
                  </a:lnTo>
                  <a:lnTo>
                    <a:pt x="239509" y="180352"/>
                  </a:lnTo>
                  <a:lnTo>
                    <a:pt x="243458" y="177152"/>
                  </a:lnTo>
                  <a:lnTo>
                    <a:pt x="248754" y="174078"/>
                  </a:lnTo>
                  <a:lnTo>
                    <a:pt x="252171" y="165163"/>
                  </a:lnTo>
                  <a:lnTo>
                    <a:pt x="249025" y="161886"/>
                  </a:lnTo>
                  <a:lnTo>
                    <a:pt x="219608" y="161886"/>
                  </a:lnTo>
                  <a:lnTo>
                    <a:pt x="176601" y="143002"/>
                  </a:lnTo>
                  <a:close/>
                </a:path>
                <a:path w="252729" h="262254">
                  <a:moveTo>
                    <a:pt x="234200" y="152095"/>
                  </a:moveTo>
                  <a:lnTo>
                    <a:pt x="219608" y="161886"/>
                  </a:lnTo>
                  <a:lnTo>
                    <a:pt x="249025" y="161886"/>
                  </a:lnTo>
                  <a:lnTo>
                    <a:pt x="248610" y="161455"/>
                  </a:lnTo>
                  <a:lnTo>
                    <a:pt x="243624" y="161455"/>
                  </a:lnTo>
                  <a:lnTo>
                    <a:pt x="241604" y="160223"/>
                  </a:lnTo>
                  <a:lnTo>
                    <a:pt x="237489" y="154139"/>
                  </a:lnTo>
                  <a:lnTo>
                    <a:pt x="234200" y="152095"/>
                  </a:lnTo>
                  <a:close/>
                </a:path>
                <a:path w="252729" h="262254">
                  <a:moveTo>
                    <a:pt x="248196" y="161023"/>
                  </a:moveTo>
                  <a:lnTo>
                    <a:pt x="243624" y="161455"/>
                  </a:lnTo>
                  <a:lnTo>
                    <a:pt x="248610" y="161455"/>
                  </a:lnTo>
                  <a:lnTo>
                    <a:pt x="248196" y="161023"/>
                  </a:lnTo>
                  <a:close/>
                </a:path>
                <a:path w="252729" h="262254">
                  <a:moveTo>
                    <a:pt x="114803" y="33007"/>
                  </a:moveTo>
                  <a:lnTo>
                    <a:pt x="87858" y="33007"/>
                  </a:lnTo>
                  <a:lnTo>
                    <a:pt x="90817" y="37172"/>
                  </a:lnTo>
                  <a:lnTo>
                    <a:pt x="93758" y="42779"/>
                  </a:lnTo>
                  <a:lnTo>
                    <a:pt x="100793" y="58686"/>
                  </a:lnTo>
                  <a:lnTo>
                    <a:pt x="109237" y="83528"/>
                  </a:lnTo>
                  <a:lnTo>
                    <a:pt x="116408" y="115938"/>
                  </a:lnTo>
                  <a:lnTo>
                    <a:pt x="132139" y="115938"/>
                  </a:lnTo>
                  <a:lnTo>
                    <a:pt x="116585" y="41668"/>
                  </a:lnTo>
                  <a:lnTo>
                    <a:pt x="114803" y="33007"/>
                  </a:lnTo>
                  <a:close/>
                </a:path>
                <a:path w="252729" h="262254">
                  <a:moveTo>
                    <a:pt x="23194" y="59351"/>
                  </a:moveTo>
                  <a:lnTo>
                    <a:pt x="15514" y="61052"/>
                  </a:lnTo>
                  <a:lnTo>
                    <a:pt x="11429" y="65354"/>
                  </a:lnTo>
                  <a:lnTo>
                    <a:pt x="9651" y="73113"/>
                  </a:lnTo>
                  <a:lnTo>
                    <a:pt x="12649" y="74104"/>
                  </a:lnTo>
                  <a:lnTo>
                    <a:pt x="11925" y="80124"/>
                  </a:lnTo>
                  <a:lnTo>
                    <a:pt x="10401" y="83210"/>
                  </a:lnTo>
                  <a:lnTo>
                    <a:pt x="0" y="91427"/>
                  </a:lnTo>
                  <a:lnTo>
                    <a:pt x="2971" y="98501"/>
                  </a:lnTo>
                  <a:lnTo>
                    <a:pt x="10871" y="99568"/>
                  </a:lnTo>
                  <a:lnTo>
                    <a:pt x="12039" y="101269"/>
                  </a:lnTo>
                  <a:lnTo>
                    <a:pt x="14516" y="104597"/>
                  </a:lnTo>
                  <a:lnTo>
                    <a:pt x="20319" y="108204"/>
                  </a:lnTo>
                  <a:lnTo>
                    <a:pt x="29946" y="100609"/>
                  </a:lnTo>
                  <a:lnTo>
                    <a:pt x="34531" y="100076"/>
                  </a:lnTo>
                  <a:lnTo>
                    <a:pt x="80263" y="100076"/>
                  </a:lnTo>
                  <a:lnTo>
                    <a:pt x="69205" y="94657"/>
                  </a:lnTo>
                  <a:lnTo>
                    <a:pt x="50063" y="82600"/>
                  </a:lnTo>
                  <a:lnTo>
                    <a:pt x="37185" y="74625"/>
                  </a:lnTo>
                  <a:lnTo>
                    <a:pt x="39776" y="68414"/>
                  </a:lnTo>
                  <a:lnTo>
                    <a:pt x="43649" y="63779"/>
                  </a:lnTo>
                  <a:lnTo>
                    <a:pt x="37922" y="61150"/>
                  </a:lnTo>
                  <a:lnTo>
                    <a:pt x="31616" y="59601"/>
                  </a:lnTo>
                  <a:lnTo>
                    <a:pt x="23194" y="59351"/>
                  </a:lnTo>
                  <a:close/>
                </a:path>
                <a:path w="252729" h="262254">
                  <a:moveTo>
                    <a:pt x="88366" y="2082"/>
                  </a:moveTo>
                  <a:lnTo>
                    <a:pt x="82727" y="4203"/>
                  </a:lnTo>
                  <a:lnTo>
                    <a:pt x="78816" y="13525"/>
                  </a:lnTo>
                  <a:lnTo>
                    <a:pt x="77609" y="19621"/>
                  </a:lnTo>
                  <a:lnTo>
                    <a:pt x="77038" y="26225"/>
                  </a:lnTo>
                  <a:lnTo>
                    <a:pt x="77736" y="31394"/>
                  </a:lnTo>
                  <a:lnTo>
                    <a:pt x="87642" y="34010"/>
                  </a:lnTo>
                  <a:lnTo>
                    <a:pt x="87858" y="33007"/>
                  </a:lnTo>
                  <a:lnTo>
                    <a:pt x="114803" y="33007"/>
                  </a:lnTo>
                  <a:lnTo>
                    <a:pt x="114706" y="32537"/>
                  </a:lnTo>
                  <a:lnTo>
                    <a:pt x="127292" y="20281"/>
                  </a:lnTo>
                  <a:lnTo>
                    <a:pt x="125983" y="16637"/>
                  </a:lnTo>
                  <a:lnTo>
                    <a:pt x="120878" y="11353"/>
                  </a:lnTo>
                  <a:lnTo>
                    <a:pt x="120136" y="9258"/>
                  </a:lnTo>
                  <a:lnTo>
                    <a:pt x="100736" y="9258"/>
                  </a:lnTo>
                  <a:lnTo>
                    <a:pt x="88366" y="2082"/>
                  </a:lnTo>
                  <a:close/>
                </a:path>
                <a:path w="252729" h="262254">
                  <a:moveTo>
                    <a:pt x="118211" y="0"/>
                  </a:moveTo>
                  <a:lnTo>
                    <a:pt x="108788" y="1498"/>
                  </a:lnTo>
                  <a:lnTo>
                    <a:pt x="104698" y="6045"/>
                  </a:lnTo>
                  <a:lnTo>
                    <a:pt x="100736" y="9258"/>
                  </a:lnTo>
                  <a:lnTo>
                    <a:pt x="120136" y="9258"/>
                  </a:lnTo>
                  <a:lnTo>
                    <a:pt x="121450" y="4749"/>
                  </a:lnTo>
                  <a:lnTo>
                    <a:pt x="118211" y="0"/>
                  </a:lnTo>
                  <a:close/>
                </a:path>
              </a:pathLst>
            </a:custGeom>
            <a:solidFill>
              <a:srgbClr val="131718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7995891"/>
            <a:ext cx="16256596" cy="1148515"/>
            <a:chOff x="0" y="7995891"/>
            <a:chExt cx="16256596" cy="1148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77293" y="8314155"/>
              <a:ext cx="67310" cy="906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836979" y="8109242"/>
              <a:ext cx="561975" cy="419734"/>
            </a:xfrm>
            <a:custGeom>
              <a:avLst/>
              <a:gdLst/>
              <a:ahLst/>
              <a:cxnLst/>
              <a:rect l="l" t="t" r="r" b="b"/>
              <a:pathLst>
                <a:path w="561975" h="419734">
                  <a:moveTo>
                    <a:pt x="328454" y="0"/>
                  </a:moveTo>
                  <a:lnTo>
                    <a:pt x="277882" y="5122"/>
                  </a:lnTo>
                  <a:lnTo>
                    <a:pt x="225128" y="20329"/>
                  </a:lnTo>
                  <a:lnTo>
                    <a:pt x="174962" y="42017"/>
                  </a:lnTo>
                  <a:lnTo>
                    <a:pt x="128839" y="67003"/>
                  </a:lnTo>
                  <a:lnTo>
                    <a:pt x="87944" y="94845"/>
                  </a:lnTo>
                  <a:lnTo>
                    <a:pt x="53463" y="125104"/>
                  </a:lnTo>
                  <a:lnTo>
                    <a:pt x="26579" y="157340"/>
                  </a:lnTo>
                  <a:lnTo>
                    <a:pt x="8476" y="191111"/>
                  </a:lnTo>
                  <a:lnTo>
                    <a:pt x="0" y="233566"/>
                  </a:lnTo>
                  <a:lnTo>
                    <a:pt x="189" y="241177"/>
                  </a:lnTo>
                  <a:lnTo>
                    <a:pt x="22565" y="302736"/>
                  </a:lnTo>
                  <a:lnTo>
                    <a:pt x="49466" y="331066"/>
                  </a:lnTo>
                  <a:lnTo>
                    <a:pt x="85063" y="354834"/>
                  </a:lnTo>
                  <a:lnTo>
                    <a:pt x="128154" y="374587"/>
                  </a:lnTo>
                  <a:lnTo>
                    <a:pt x="177540" y="390872"/>
                  </a:lnTo>
                  <a:lnTo>
                    <a:pt x="232020" y="404235"/>
                  </a:lnTo>
                  <a:lnTo>
                    <a:pt x="290394" y="415222"/>
                  </a:lnTo>
                  <a:lnTo>
                    <a:pt x="343762" y="419138"/>
                  </a:lnTo>
                  <a:lnTo>
                    <a:pt x="392270" y="413199"/>
                  </a:lnTo>
                  <a:lnTo>
                    <a:pt x="435513" y="398694"/>
                  </a:lnTo>
                  <a:lnTo>
                    <a:pt x="473086" y="376908"/>
                  </a:lnTo>
                  <a:lnTo>
                    <a:pt x="504585" y="349129"/>
                  </a:lnTo>
                  <a:lnTo>
                    <a:pt x="529606" y="316642"/>
                  </a:lnTo>
                  <a:lnTo>
                    <a:pt x="547744" y="280735"/>
                  </a:lnTo>
                  <a:lnTo>
                    <a:pt x="558595" y="242694"/>
                  </a:lnTo>
                  <a:lnTo>
                    <a:pt x="561755" y="203805"/>
                  </a:lnTo>
                  <a:lnTo>
                    <a:pt x="556455" y="163730"/>
                  </a:lnTo>
                  <a:lnTo>
                    <a:pt x="542791" y="125855"/>
                  </a:lnTo>
                  <a:lnTo>
                    <a:pt x="521538" y="91165"/>
                  </a:lnTo>
                  <a:lnTo>
                    <a:pt x="493466" y="60647"/>
                  </a:lnTo>
                  <a:lnTo>
                    <a:pt x="459350" y="35286"/>
                  </a:lnTo>
                  <a:lnTo>
                    <a:pt x="419960" y="16067"/>
                  </a:lnTo>
                  <a:lnTo>
                    <a:pt x="376071" y="3977"/>
                  </a:lnTo>
                  <a:lnTo>
                    <a:pt x="328454" y="0"/>
                  </a:lnTo>
                  <a:close/>
                </a:path>
              </a:pathLst>
            </a:custGeom>
            <a:solidFill>
              <a:srgbClr val="343738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979" y="8109242"/>
              <a:ext cx="561975" cy="419734"/>
            </a:xfrm>
            <a:custGeom>
              <a:avLst/>
              <a:gdLst/>
              <a:ahLst/>
              <a:cxnLst/>
              <a:rect l="l" t="t" r="r" b="b"/>
              <a:pathLst>
                <a:path w="561975" h="419734">
                  <a:moveTo>
                    <a:pt x="290394" y="415222"/>
                  </a:moveTo>
                  <a:lnTo>
                    <a:pt x="232020" y="404235"/>
                  </a:lnTo>
                  <a:lnTo>
                    <a:pt x="177540" y="390872"/>
                  </a:lnTo>
                  <a:lnTo>
                    <a:pt x="128154" y="374587"/>
                  </a:lnTo>
                  <a:lnTo>
                    <a:pt x="85063" y="354834"/>
                  </a:lnTo>
                  <a:lnTo>
                    <a:pt x="49466" y="331066"/>
                  </a:lnTo>
                  <a:lnTo>
                    <a:pt x="22565" y="302736"/>
                  </a:lnTo>
                  <a:lnTo>
                    <a:pt x="4212" y="265134"/>
                  </a:lnTo>
                  <a:lnTo>
                    <a:pt x="0" y="233566"/>
                  </a:lnTo>
                  <a:lnTo>
                    <a:pt x="338" y="225980"/>
                  </a:lnTo>
                  <a:lnTo>
                    <a:pt x="26579" y="157340"/>
                  </a:lnTo>
                  <a:lnTo>
                    <a:pt x="53463" y="125104"/>
                  </a:lnTo>
                  <a:lnTo>
                    <a:pt x="87944" y="94845"/>
                  </a:lnTo>
                  <a:lnTo>
                    <a:pt x="128839" y="67003"/>
                  </a:lnTo>
                  <a:lnTo>
                    <a:pt x="174962" y="42017"/>
                  </a:lnTo>
                  <a:lnTo>
                    <a:pt x="225128" y="20329"/>
                  </a:lnTo>
                  <a:lnTo>
                    <a:pt x="277882" y="5122"/>
                  </a:lnTo>
                  <a:lnTo>
                    <a:pt x="328454" y="0"/>
                  </a:lnTo>
                  <a:lnTo>
                    <a:pt x="376071" y="3977"/>
                  </a:lnTo>
                  <a:lnTo>
                    <a:pt x="419960" y="16067"/>
                  </a:lnTo>
                  <a:lnTo>
                    <a:pt x="459350" y="35286"/>
                  </a:lnTo>
                  <a:lnTo>
                    <a:pt x="493466" y="60647"/>
                  </a:lnTo>
                  <a:lnTo>
                    <a:pt x="521538" y="91165"/>
                  </a:lnTo>
                  <a:lnTo>
                    <a:pt x="542791" y="125855"/>
                  </a:lnTo>
                  <a:lnTo>
                    <a:pt x="556455" y="163730"/>
                  </a:lnTo>
                  <a:lnTo>
                    <a:pt x="561755" y="203805"/>
                  </a:lnTo>
                  <a:lnTo>
                    <a:pt x="558595" y="242694"/>
                  </a:lnTo>
                  <a:lnTo>
                    <a:pt x="547744" y="280735"/>
                  </a:lnTo>
                  <a:lnTo>
                    <a:pt x="529606" y="316642"/>
                  </a:lnTo>
                  <a:lnTo>
                    <a:pt x="504585" y="349129"/>
                  </a:lnTo>
                  <a:lnTo>
                    <a:pt x="473086" y="376908"/>
                  </a:lnTo>
                  <a:lnTo>
                    <a:pt x="435513" y="398694"/>
                  </a:lnTo>
                  <a:lnTo>
                    <a:pt x="392270" y="413199"/>
                  </a:lnTo>
                  <a:lnTo>
                    <a:pt x="343762" y="419138"/>
                  </a:lnTo>
                  <a:lnTo>
                    <a:pt x="290394" y="415222"/>
                  </a:lnTo>
                  <a:close/>
                </a:path>
              </a:pathLst>
            </a:custGeom>
            <a:ln w="10858">
              <a:solidFill>
                <a:srgbClr val="3437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65084" y="8210168"/>
              <a:ext cx="334029" cy="2527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8559187"/>
              <a:ext cx="16256000" cy="240665"/>
            </a:xfrm>
            <a:custGeom>
              <a:avLst/>
              <a:gdLst/>
              <a:ahLst/>
              <a:cxnLst/>
              <a:rect l="l" t="t" r="r" b="b"/>
              <a:pathLst>
                <a:path w="16256000" h="240665">
                  <a:moveTo>
                    <a:pt x="0" y="240413"/>
                  </a:moveTo>
                  <a:lnTo>
                    <a:pt x="16256000" y="240413"/>
                  </a:lnTo>
                  <a:lnTo>
                    <a:pt x="16256000" y="0"/>
                  </a:lnTo>
                  <a:lnTo>
                    <a:pt x="0" y="0"/>
                  </a:lnTo>
                  <a:lnTo>
                    <a:pt x="0" y="240413"/>
                  </a:lnTo>
                  <a:close/>
                </a:path>
              </a:pathLst>
            </a:custGeom>
            <a:solidFill>
              <a:srgbClr val="B9B9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8679548"/>
              <a:ext cx="2257425" cy="26670"/>
            </a:xfrm>
            <a:custGeom>
              <a:avLst/>
              <a:gdLst/>
              <a:ahLst/>
              <a:cxnLst/>
              <a:rect l="l" t="t" r="r" b="b"/>
              <a:pathLst>
                <a:path w="2257425" h="26670">
                  <a:moveTo>
                    <a:pt x="7581" y="3860"/>
                  </a:moveTo>
                  <a:lnTo>
                    <a:pt x="6464" y="1155"/>
                  </a:lnTo>
                  <a:lnTo>
                    <a:pt x="3771" y="38"/>
                  </a:lnTo>
                  <a:lnTo>
                    <a:pt x="0" y="38"/>
                  </a:lnTo>
                  <a:lnTo>
                    <a:pt x="0" y="26670"/>
                  </a:lnTo>
                  <a:lnTo>
                    <a:pt x="3771" y="26670"/>
                  </a:lnTo>
                  <a:lnTo>
                    <a:pt x="6464" y="25552"/>
                  </a:lnTo>
                  <a:lnTo>
                    <a:pt x="7581" y="22860"/>
                  </a:lnTo>
                  <a:lnTo>
                    <a:pt x="7581" y="19050"/>
                  </a:lnTo>
                  <a:lnTo>
                    <a:pt x="7581" y="3860"/>
                  </a:lnTo>
                  <a:close/>
                </a:path>
                <a:path w="2257425" h="26670">
                  <a:moveTo>
                    <a:pt x="326593" y="7658"/>
                  </a:moveTo>
                  <a:lnTo>
                    <a:pt x="318985" y="7658"/>
                  </a:lnTo>
                  <a:lnTo>
                    <a:pt x="134594" y="7658"/>
                  </a:lnTo>
                  <a:lnTo>
                    <a:pt x="134594" y="19037"/>
                  </a:lnTo>
                  <a:lnTo>
                    <a:pt x="318973" y="19037"/>
                  </a:lnTo>
                  <a:lnTo>
                    <a:pt x="326593" y="19037"/>
                  </a:lnTo>
                  <a:lnTo>
                    <a:pt x="326593" y="7658"/>
                  </a:lnTo>
                  <a:close/>
                </a:path>
                <a:path w="2257425" h="26670">
                  <a:moveTo>
                    <a:pt x="326593" y="3810"/>
                  </a:moveTo>
                  <a:lnTo>
                    <a:pt x="326047" y="3810"/>
                  </a:lnTo>
                  <a:lnTo>
                    <a:pt x="326047" y="1270"/>
                  </a:lnTo>
                  <a:lnTo>
                    <a:pt x="324218" y="1270"/>
                  </a:lnTo>
                  <a:lnTo>
                    <a:pt x="324218" y="0"/>
                  </a:lnTo>
                  <a:lnTo>
                    <a:pt x="129336" y="0"/>
                  </a:lnTo>
                  <a:lnTo>
                    <a:pt x="129336" y="1270"/>
                  </a:lnTo>
                  <a:lnTo>
                    <a:pt x="127508" y="1270"/>
                  </a:lnTo>
                  <a:lnTo>
                    <a:pt x="127508" y="3810"/>
                  </a:lnTo>
                  <a:lnTo>
                    <a:pt x="126961" y="3810"/>
                  </a:lnTo>
                  <a:lnTo>
                    <a:pt x="126961" y="7620"/>
                  </a:lnTo>
                  <a:lnTo>
                    <a:pt x="126961" y="19050"/>
                  </a:lnTo>
                  <a:lnTo>
                    <a:pt x="126961" y="22860"/>
                  </a:lnTo>
                  <a:lnTo>
                    <a:pt x="127495" y="22860"/>
                  </a:lnTo>
                  <a:lnTo>
                    <a:pt x="127495" y="25400"/>
                  </a:lnTo>
                  <a:lnTo>
                    <a:pt x="129247" y="25400"/>
                  </a:lnTo>
                  <a:lnTo>
                    <a:pt x="129247" y="26670"/>
                  </a:lnTo>
                  <a:lnTo>
                    <a:pt x="324319" y="26670"/>
                  </a:lnTo>
                  <a:lnTo>
                    <a:pt x="324319" y="25400"/>
                  </a:lnTo>
                  <a:lnTo>
                    <a:pt x="326072" y="25400"/>
                  </a:lnTo>
                  <a:lnTo>
                    <a:pt x="326072" y="22860"/>
                  </a:lnTo>
                  <a:lnTo>
                    <a:pt x="326593" y="22860"/>
                  </a:lnTo>
                  <a:lnTo>
                    <a:pt x="326593" y="19050"/>
                  </a:lnTo>
                  <a:lnTo>
                    <a:pt x="322783" y="19050"/>
                  </a:lnTo>
                  <a:lnTo>
                    <a:pt x="134569" y="19050"/>
                  </a:lnTo>
                  <a:lnTo>
                    <a:pt x="134569" y="7620"/>
                  </a:lnTo>
                  <a:lnTo>
                    <a:pt x="326593" y="7620"/>
                  </a:lnTo>
                  <a:lnTo>
                    <a:pt x="326593" y="3810"/>
                  </a:lnTo>
                  <a:close/>
                </a:path>
                <a:path w="2257425" h="26670">
                  <a:moveTo>
                    <a:pt x="655027" y="3810"/>
                  </a:moveTo>
                  <a:lnTo>
                    <a:pt x="654481" y="3810"/>
                  </a:lnTo>
                  <a:lnTo>
                    <a:pt x="654481" y="1270"/>
                  </a:lnTo>
                  <a:lnTo>
                    <a:pt x="652653" y="1270"/>
                  </a:lnTo>
                  <a:lnTo>
                    <a:pt x="652653" y="0"/>
                  </a:lnTo>
                  <a:lnTo>
                    <a:pt x="457746" y="0"/>
                  </a:lnTo>
                  <a:lnTo>
                    <a:pt x="457746" y="1270"/>
                  </a:lnTo>
                  <a:lnTo>
                    <a:pt x="455917" y="1270"/>
                  </a:lnTo>
                  <a:lnTo>
                    <a:pt x="455917" y="3810"/>
                  </a:lnTo>
                  <a:lnTo>
                    <a:pt x="455383" y="3810"/>
                  </a:lnTo>
                  <a:lnTo>
                    <a:pt x="455383" y="7620"/>
                  </a:lnTo>
                  <a:lnTo>
                    <a:pt x="455383" y="19050"/>
                  </a:lnTo>
                  <a:lnTo>
                    <a:pt x="455383" y="22860"/>
                  </a:lnTo>
                  <a:lnTo>
                    <a:pt x="455904" y="22860"/>
                  </a:lnTo>
                  <a:lnTo>
                    <a:pt x="455904" y="25400"/>
                  </a:lnTo>
                  <a:lnTo>
                    <a:pt x="457657" y="25400"/>
                  </a:lnTo>
                  <a:lnTo>
                    <a:pt x="457657" y="26670"/>
                  </a:lnTo>
                  <a:lnTo>
                    <a:pt x="652741" y="26670"/>
                  </a:lnTo>
                  <a:lnTo>
                    <a:pt x="652741" y="25400"/>
                  </a:lnTo>
                  <a:lnTo>
                    <a:pt x="654494" y="25400"/>
                  </a:lnTo>
                  <a:lnTo>
                    <a:pt x="654494" y="22860"/>
                  </a:lnTo>
                  <a:lnTo>
                    <a:pt x="655027" y="22860"/>
                  </a:lnTo>
                  <a:lnTo>
                    <a:pt x="655027" y="19050"/>
                  </a:lnTo>
                  <a:lnTo>
                    <a:pt x="651217" y="19050"/>
                  </a:lnTo>
                  <a:lnTo>
                    <a:pt x="463003" y="19050"/>
                  </a:lnTo>
                  <a:lnTo>
                    <a:pt x="647407" y="19037"/>
                  </a:lnTo>
                  <a:lnTo>
                    <a:pt x="655027" y="19037"/>
                  </a:lnTo>
                  <a:lnTo>
                    <a:pt x="655027" y="7658"/>
                  </a:lnTo>
                  <a:lnTo>
                    <a:pt x="647407" y="7658"/>
                  </a:lnTo>
                  <a:lnTo>
                    <a:pt x="463003" y="7658"/>
                  </a:lnTo>
                  <a:lnTo>
                    <a:pt x="655027" y="7620"/>
                  </a:lnTo>
                  <a:lnTo>
                    <a:pt x="655027" y="3810"/>
                  </a:lnTo>
                  <a:close/>
                </a:path>
                <a:path w="2257425" h="26670">
                  <a:moveTo>
                    <a:pt x="974051" y="3810"/>
                  </a:moveTo>
                  <a:lnTo>
                    <a:pt x="973505" y="3810"/>
                  </a:lnTo>
                  <a:lnTo>
                    <a:pt x="973505" y="1270"/>
                  </a:lnTo>
                  <a:lnTo>
                    <a:pt x="971677" y="1270"/>
                  </a:lnTo>
                  <a:lnTo>
                    <a:pt x="971677" y="0"/>
                  </a:lnTo>
                  <a:lnTo>
                    <a:pt x="776782" y="0"/>
                  </a:lnTo>
                  <a:lnTo>
                    <a:pt x="776782" y="1270"/>
                  </a:lnTo>
                  <a:lnTo>
                    <a:pt x="774954" y="1270"/>
                  </a:lnTo>
                  <a:lnTo>
                    <a:pt x="774954" y="3810"/>
                  </a:lnTo>
                  <a:lnTo>
                    <a:pt x="774407" y="3810"/>
                  </a:lnTo>
                  <a:lnTo>
                    <a:pt x="774407" y="7620"/>
                  </a:lnTo>
                  <a:lnTo>
                    <a:pt x="774407" y="19050"/>
                  </a:lnTo>
                  <a:lnTo>
                    <a:pt x="774407" y="22860"/>
                  </a:lnTo>
                  <a:lnTo>
                    <a:pt x="774928" y="22860"/>
                  </a:lnTo>
                  <a:lnTo>
                    <a:pt x="774928" y="25400"/>
                  </a:lnTo>
                  <a:lnTo>
                    <a:pt x="776693" y="25400"/>
                  </a:lnTo>
                  <a:lnTo>
                    <a:pt x="776693" y="26670"/>
                  </a:lnTo>
                  <a:lnTo>
                    <a:pt x="971765" y="26670"/>
                  </a:lnTo>
                  <a:lnTo>
                    <a:pt x="971765" y="25400"/>
                  </a:lnTo>
                  <a:lnTo>
                    <a:pt x="973518" y="25400"/>
                  </a:lnTo>
                  <a:lnTo>
                    <a:pt x="973518" y="22860"/>
                  </a:lnTo>
                  <a:lnTo>
                    <a:pt x="974051" y="22860"/>
                  </a:lnTo>
                  <a:lnTo>
                    <a:pt x="974051" y="19050"/>
                  </a:lnTo>
                  <a:lnTo>
                    <a:pt x="970241" y="19050"/>
                  </a:lnTo>
                  <a:lnTo>
                    <a:pt x="782027" y="19050"/>
                  </a:lnTo>
                  <a:lnTo>
                    <a:pt x="966431" y="19037"/>
                  </a:lnTo>
                  <a:lnTo>
                    <a:pt x="974051" y="19037"/>
                  </a:lnTo>
                  <a:lnTo>
                    <a:pt x="974051" y="7658"/>
                  </a:lnTo>
                  <a:lnTo>
                    <a:pt x="966431" y="7658"/>
                  </a:lnTo>
                  <a:lnTo>
                    <a:pt x="782027" y="7658"/>
                  </a:lnTo>
                  <a:lnTo>
                    <a:pt x="974051" y="7620"/>
                  </a:lnTo>
                  <a:lnTo>
                    <a:pt x="974051" y="3810"/>
                  </a:lnTo>
                  <a:close/>
                </a:path>
                <a:path w="2257425" h="26670">
                  <a:moveTo>
                    <a:pt x="1290447" y="7658"/>
                  </a:moveTo>
                  <a:lnTo>
                    <a:pt x="1282839" y="7658"/>
                  </a:lnTo>
                  <a:lnTo>
                    <a:pt x="1098435" y="7658"/>
                  </a:lnTo>
                  <a:lnTo>
                    <a:pt x="1098435" y="19037"/>
                  </a:lnTo>
                  <a:lnTo>
                    <a:pt x="1282827" y="19037"/>
                  </a:lnTo>
                  <a:lnTo>
                    <a:pt x="1290447" y="19037"/>
                  </a:lnTo>
                  <a:lnTo>
                    <a:pt x="1290447" y="7658"/>
                  </a:lnTo>
                  <a:close/>
                </a:path>
                <a:path w="2257425" h="26670">
                  <a:moveTo>
                    <a:pt x="1290447" y="3810"/>
                  </a:moveTo>
                  <a:lnTo>
                    <a:pt x="1289900" y="3810"/>
                  </a:lnTo>
                  <a:lnTo>
                    <a:pt x="1289900" y="1270"/>
                  </a:lnTo>
                  <a:lnTo>
                    <a:pt x="1288072" y="1270"/>
                  </a:lnTo>
                  <a:lnTo>
                    <a:pt x="1288072" y="0"/>
                  </a:lnTo>
                  <a:lnTo>
                    <a:pt x="1093177" y="0"/>
                  </a:lnTo>
                  <a:lnTo>
                    <a:pt x="1093177" y="1270"/>
                  </a:lnTo>
                  <a:lnTo>
                    <a:pt x="1091349" y="1270"/>
                  </a:lnTo>
                  <a:lnTo>
                    <a:pt x="1091349" y="3810"/>
                  </a:lnTo>
                  <a:lnTo>
                    <a:pt x="1090803" y="3810"/>
                  </a:lnTo>
                  <a:lnTo>
                    <a:pt x="1090803" y="7620"/>
                  </a:lnTo>
                  <a:lnTo>
                    <a:pt x="1090803" y="19050"/>
                  </a:lnTo>
                  <a:lnTo>
                    <a:pt x="1090803" y="22860"/>
                  </a:lnTo>
                  <a:lnTo>
                    <a:pt x="1091323" y="22860"/>
                  </a:lnTo>
                  <a:lnTo>
                    <a:pt x="1091323" y="25400"/>
                  </a:lnTo>
                  <a:lnTo>
                    <a:pt x="1093089" y="25400"/>
                  </a:lnTo>
                  <a:lnTo>
                    <a:pt x="1093089" y="26670"/>
                  </a:lnTo>
                  <a:lnTo>
                    <a:pt x="1288161" y="26670"/>
                  </a:lnTo>
                  <a:lnTo>
                    <a:pt x="1288161" y="25400"/>
                  </a:lnTo>
                  <a:lnTo>
                    <a:pt x="1289913" y="25400"/>
                  </a:lnTo>
                  <a:lnTo>
                    <a:pt x="1289913" y="22860"/>
                  </a:lnTo>
                  <a:lnTo>
                    <a:pt x="1290447" y="22860"/>
                  </a:lnTo>
                  <a:lnTo>
                    <a:pt x="1290447" y="19050"/>
                  </a:lnTo>
                  <a:lnTo>
                    <a:pt x="1286637" y="19050"/>
                  </a:lnTo>
                  <a:lnTo>
                    <a:pt x="1098423" y="19050"/>
                  </a:lnTo>
                  <a:lnTo>
                    <a:pt x="1098423" y="7620"/>
                  </a:lnTo>
                  <a:lnTo>
                    <a:pt x="1290447" y="7620"/>
                  </a:lnTo>
                  <a:lnTo>
                    <a:pt x="1290447" y="3810"/>
                  </a:lnTo>
                  <a:close/>
                </a:path>
                <a:path w="2257425" h="26670">
                  <a:moveTo>
                    <a:pt x="1609471" y="3810"/>
                  </a:moveTo>
                  <a:lnTo>
                    <a:pt x="1608924" y="3810"/>
                  </a:lnTo>
                  <a:lnTo>
                    <a:pt x="1608924" y="1270"/>
                  </a:lnTo>
                  <a:lnTo>
                    <a:pt x="1607096" y="1270"/>
                  </a:lnTo>
                  <a:lnTo>
                    <a:pt x="1607096" y="0"/>
                  </a:lnTo>
                  <a:lnTo>
                    <a:pt x="1412189" y="0"/>
                  </a:lnTo>
                  <a:lnTo>
                    <a:pt x="1412189" y="1270"/>
                  </a:lnTo>
                  <a:lnTo>
                    <a:pt x="1410373" y="1270"/>
                  </a:lnTo>
                  <a:lnTo>
                    <a:pt x="1410373" y="3810"/>
                  </a:lnTo>
                  <a:lnTo>
                    <a:pt x="1409839" y="3810"/>
                  </a:lnTo>
                  <a:lnTo>
                    <a:pt x="1409839" y="7620"/>
                  </a:lnTo>
                  <a:lnTo>
                    <a:pt x="1409839" y="19050"/>
                  </a:lnTo>
                  <a:lnTo>
                    <a:pt x="1409839" y="22860"/>
                  </a:lnTo>
                  <a:lnTo>
                    <a:pt x="1410360" y="22860"/>
                  </a:lnTo>
                  <a:lnTo>
                    <a:pt x="1410360" y="25400"/>
                  </a:lnTo>
                  <a:lnTo>
                    <a:pt x="1412100" y="25400"/>
                  </a:lnTo>
                  <a:lnTo>
                    <a:pt x="1412100" y="26670"/>
                  </a:lnTo>
                  <a:lnTo>
                    <a:pt x="1607185" y="26670"/>
                  </a:lnTo>
                  <a:lnTo>
                    <a:pt x="1607185" y="25400"/>
                  </a:lnTo>
                  <a:lnTo>
                    <a:pt x="1608937" y="25400"/>
                  </a:lnTo>
                  <a:lnTo>
                    <a:pt x="1608937" y="22860"/>
                  </a:lnTo>
                  <a:lnTo>
                    <a:pt x="1609471" y="22860"/>
                  </a:lnTo>
                  <a:lnTo>
                    <a:pt x="1609471" y="19050"/>
                  </a:lnTo>
                  <a:lnTo>
                    <a:pt x="1605661" y="19050"/>
                  </a:lnTo>
                  <a:lnTo>
                    <a:pt x="1417459" y="19050"/>
                  </a:lnTo>
                  <a:lnTo>
                    <a:pt x="1601863" y="19037"/>
                  </a:lnTo>
                  <a:lnTo>
                    <a:pt x="1609471" y="19037"/>
                  </a:lnTo>
                  <a:lnTo>
                    <a:pt x="1609471" y="7658"/>
                  </a:lnTo>
                  <a:lnTo>
                    <a:pt x="1601863" y="7658"/>
                  </a:lnTo>
                  <a:lnTo>
                    <a:pt x="1417459" y="7658"/>
                  </a:lnTo>
                  <a:lnTo>
                    <a:pt x="1609471" y="7620"/>
                  </a:lnTo>
                  <a:lnTo>
                    <a:pt x="1609471" y="3810"/>
                  </a:lnTo>
                  <a:close/>
                </a:path>
                <a:path w="2257425" h="26670">
                  <a:moveTo>
                    <a:pt x="1937893" y="3810"/>
                  </a:moveTo>
                  <a:lnTo>
                    <a:pt x="1937346" y="3810"/>
                  </a:lnTo>
                  <a:lnTo>
                    <a:pt x="1937346" y="1270"/>
                  </a:lnTo>
                  <a:lnTo>
                    <a:pt x="1935518" y="1270"/>
                  </a:lnTo>
                  <a:lnTo>
                    <a:pt x="1935518" y="0"/>
                  </a:lnTo>
                  <a:lnTo>
                    <a:pt x="1740623" y="0"/>
                  </a:lnTo>
                  <a:lnTo>
                    <a:pt x="1740623" y="1270"/>
                  </a:lnTo>
                  <a:lnTo>
                    <a:pt x="1738795" y="1270"/>
                  </a:lnTo>
                  <a:lnTo>
                    <a:pt x="1738795" y="3810"/>
                  </a:lnTo>
                  <a:lnTo>
                    <a:pt x="1738261" y="3810"/>
                  </a:lnTo>
                  <a:lnTo>
                    <a:pt x="1738261" y="7620"/>
                  </a:lnTo>
                  <a:lnTo>
                    <a:pt x="1738261" y="19050"/>
                  </a:lnTo>
                  <a:lnTo>
                    <a:pt x="1738261" y="22860"/>
                  </a:lnTo>
                  <a:lnTo>
                    <a:pt x="1738782" y="22860"/>
                  </a:lnTo>
                  <a:lnTo>
                    <a:pt x="1738782" y="25400"/>
                  </a:lnTo>
                  <a:lnTo>
                    <a:pt x="1740535" y="25400"/>
                  </a:lnTo>
                  <a:lnTo>
                    <a:pt x="1740535" y="26670"/>
                  </a:lnTo>
                  <a:lnTo>
                    <a:pt x="1935607" y="26670"/>
                  </a:lnTo>
                  <a:lnTo>
                    <a:pt x="1935607" y="25400"/>
                  </a:lnTo>
                  <a:lnTo>
                    <a:pt x="1937359" y="25400"/>
                  </a:lnTo>
                  <a:lnTo>
                    <a:pt x="1937359" y="22860"/>
                  </a:lnTo>
                  <a:lnTo>
                    <a:pt x="1937893" y="22860"/>
                  </a:lnTo>
                  <a:lnTo>
                    <a:pt x="1937893" y="19050"/>
                  </a:lnTo>
                  <a:lnTo>
                    <a:pt x="1934083" y="19050"/>
                  </a:lnTo>
                  <a:lnTo>
                    <a:pt x="1745869" y="19050"/>
                  </a:lnTo>
                  <a:lnTo>
                    <a:pt x="1930273" y="19037"/>
                  </a:lnTo>
                  <a:lnTo>
                    <a:pt x="1937893" y="19037"/>
                  </a:lnTo>
                  <a:lnTo>
                    <a:pt x="1937893" y="7658"/>
                  </a:lnTo>
                  <a:lnTo>
                    <a:pt x="1930273" y="7658"/>
                  </a:lnTo>
                  <a:lnTo>
                    <a:pt x="1745869" y="7658"/>
                  </a:lnTo>
                  <a:lnTo>
                    <a:pt x="1937893" y="7620"/>
                  </a:lnTo>
                  <a:lnTo>
                    <a:pt x="1937893" y="3810"/>
                  </a:lnTo>
                  <a:close/>
                </a:path>
                <a:path w="2257425" h="26670">
                  <a:moveTo>
                    <a:pt x="2256917" y="7658"/>
                  </a:moveTo>
                  <a:lnTo>
                    <a:pt x="2249309" y="7658"/>
                  </a:lnTo>
                  <a:lnTo>
                    <a:pt x="2064905" y="7658"/>
                  </a:lnTo>
                  <a:lnTo>
                    <a:pt x="2064905" y="19037"/>
                  </a:lnTo>
                  <a:lnTo>
                    <a:pt x="2249297" y="19037"/>
                  </a:lnTo>
                  <a:lnTo>
                    <a:pt x="2256917" y="19037"/>
                  </a:lnTo>
                  <a:lnTo>
                    <a:pt x="2256917" y="7658"/>
                  </a:lnTo>
                  <a:close/>
                </a:path>
                <a:path w="2257425" h="26670">
                  <a:moveTo>
                    <a:pt x="2256917" y="3810"/>
                  </a:moveTo>
                  <a:lnTo>
                    <a:pt x="2256371" y="3810"/>
                  </a:lnTo>
                  <a:lnTo>
                    <a:pt x="2256371" y="1270"/>
                  </a:lnTo>
                  <a:lnTo>
                    <a:pt x="2254542" y="1270"/>
                  </a:lnTo>
                  <a:lnTo>
                    <a:pt x="2254542" y="0"/>
                  </a:lnTo>
                  <a:lnTo>
                    <a:pt x="2059647" y="0"/>
                  </a:lnTo>
                  <a:lnTo>
                    <a:pt x="2059647" y="1270"/>
                  </a:lnTo>
                  <a:lnTo>
                    <a:pt x="2057819" y="1270"/>
                  </a:lnTo>
                  <a:lnTo>
                    <a:pt x="2057819" y="3810"/>
                  </a:lnTo>
                  <a:lnTo>
                    <a:pt x="2057273" y="3810"/>
                  </a:lnTo>
                  <a:lnTo>
                    <a:pt x="2057273" y="7620"/>
                  </a:lnTo>
                  <a:lnTo>
                    <a:pt x="2057273" y="19050"/>
                  </a:lnTo>
                  <a:lnTo>
                    <a:pt x="2057273" y="22860"/>
                  </a:lnTo>
                  <a:lnTo>
                    <a:pt x="2057806" y="22860"/>
                  </a:lnTo>
                  <a:lnTo>
                    <a:pt x="2057806" y="25400"/>
                  </a:lnTo>
                  <a:lnTo>
                    <a:pt x="2059559" y="25400"/>
                  </a:lnTo>
                  <a:lnTo>
                    <a:pt x="2059559" y="26670"/>
                  </a:lnTo>
                  <a:lnTo>
                    <a:pt x="2254643" y="26670"/>
                  </a:lnTo>
                  <a:lnTo>
                    <a:pt x="2254643" y="25400"/>
                  </a:lnTo>
                  <a:lnTo>
                    <a:pt x="2256396" y="25400"/>
                  </a:lnTo>
                  <a:lnTo>
                    <a:pt x="2256396" y="22860"/>
                  </a:lnTo>
                  <a:lnTo>
                    <a:pt x="2256917" y="22860"/>
                  </a:lnTo>
                  <a:lnTo>
                    <a:pt x="2256917" y="19050"/>
                  </a:lnTo>
                  <a:lnTo>
                    <a:pt x="2253107" y="19050"/>
                  </a:lnTo>
                  <a:lnTo>
                    <a:pt x="2064893" y="19050"/>
                  </a:lnTo>
                  <a:lnTo>
                    <a:pt x="2064893" y="7620"/>
                  </a:lnTo>
                  <a:lnTo>
                    <a:pt x="2256917" y="7620"/>
                  </a:lnTo>
                  <a:lnTo>
                    <a:pt x="2256917" y="3810"/>
                  </a:lnTo>
                  <a:close/>
                </a:path>
              </a:pathLst>
            </a:custGeom>
            <a:solidFill>
              <a:srgbClr val="67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49297" y="8679548"/>
              <a:ext cx="2254885" cy="26670"/>
            </a:xfrm>
            <a:custGeom>
              <a:avLst/>
              <a:gdLst/>
              <a:ahLst/>
              <a:cxnLst/>
              <a:rect l="l" t="t" r="r" b="b"/>
              <a:pathLst>
                <a:path w="2254885" h="26670">
                  <a:moveTo>
                    <a:pt x="7620" y="7658"/>
                  </a:moveTo>
                  <a:lnTo>
                    <a:pt x="0" y="7658"/>
                  </a:lnTo>
                  <a:lnTo>
                    <a:pt x="0" y="19037"/>
                  </a:lnTo>
                  <a:lnTo>
                    <a:pt x="7620" y="19037"/>
                  </a:lnTo>
                  <a:lnTo>
                    <a:pt x="7620" y="7658"/>
                  </a:lnTo>
                  <a:close/>
                </a:path>
                <a:path w="2254885" h="26670">
                  <a:moveTo>
                    <a:pt x="324015" y="7658"/>
                  </a:moveTo>
                  <a:lnTo>
                    <a:pt x="316407" y="7658"/>
                  </a:lnTo>
                  <a:lnTo>
                    <a:pt x="132003" y="7658"/>
                  </a:lnTo>
                  <a:lnTo>
                    <a:pt x="132003" y="19037"/>
                  </a:lnTo>
                  <a:lnTo>
                    <a:pt x="316395" y="19037"/>
                  </a:lnTo>
                  <a:lnTo>
                    <a:pt x="324015" y="19037"/>
                  </a:lnTo>
                  <a:lnTo>
                    <a:pt x="324015" y="7658"/>
                  </a:lnTo>
                  <a:close/>
                </a:path>
                <a:path w="2254885" h="26670">
                  <a:moveTo>
                    <a:pt x="324015" y="3810"/>
                  </a:moveTo>
                  <a:lnTo>
                    <a:pt x="323469" y="3810"/>
                  </a:lnTo>
                  <a:lnTo>
                    <a:pt x="323469" y="1270"/>
                  </a:lnTo>
                  <a:lnTo>
                    <a:pt x="321652" y="1270"/>
                  </a:lnTo>
                  <a:lnTo>
                    <a:pt x="321652" y="0"/>
                  </a:lnTo>
                  <a:lnTo>
                    <a:pt x="126758" y="0"/>
                  </a:lnTo>
                  <a:lnTo>
                    <a:pt x="126758" y="1270"/>
                  </a:lnTo>
                  <a:lnTo>
                    <a:pt x="124917" y="1270"/>
                  </a:lnTo>
                  <a:lnTo>
                    <a:pt x="124917" y="3810"/>
                  </a:lnTo>
                  <a:lnTo>
                    <a:pt x="124371" y="3810"/>
                  </a:lnTo>
                  <a:lnTo>
                    <a:pt x="124371" y="7620"/>
                  </a:lnTo>
                  <a:lnTo>
                    <a:pt x="124371" y="19050"/>
                  </a:lnTo>
                  <a:lnTo>
                    <a:pt x="124371" y="22860"/>
                  </a:lnTo>
                  <a:lnTo>
                    <a:pt x="124904" y="22860"/>
                  </a:lnTo>
                  <a:lnTo>
                    <a:pt x="124904" y="25400"/>
                  </a:lnTo>
                  <a:lnTo>
                    <a:pt x="126657" y="25400"/>
                  </a:lnTo>
                  <a:lnTo>
                    <a:pt x="126657" y="26670"/>
                  </a:lnTo>
                  <a:lnTo>
                    <a:pt x="321741" y="26670"/>
                  </a:lnTo>
                  <a:lnTo>
                    <a:pt x="321741" y="25400"/>
                  </a:lnTo>
                  <a:lnTo>
                    <a:pt x="323494" y="25400"/>
                  </a:lnTo>
                  <a:lnTo>
                    <a:pt x="323494" y="22860"/>
                  </a:lnTo>
                  <a:lnTo>
                    <a:pt x="324015" y="22860"/>
                  </a:lnTo>
                  <a:lnTo>
                    <a:pt x="324015" y="19050"/>
                  </a:lnTo>
                  <a:lnTo>
                    <a:pt x="320205" y="19050"/>
                  </a:lnTo>
                  <a:lnTo>
                    <a:pt x="131991" y="19050"/>
                  </a:lnTo>
                  <a:lnTo>
                    <a:pt x="131991" y="7620"/>
                  </a:lnTo>
                  <a:lnTo>
                    <a:pt x="324015" y="7620"/>
                  </a:lnTo>
                  <a:lnTo>
                    <a:pt x="324015" y="3810"/>
                  </a:lnTo>
                  <a:close/>
                </a:path>
                <a:path w="2254885" h="26670">
                  <a:moveTo>
                    <a:pt x="643051" y="3810"/>
                  </a:moveTo>
                  <a:lnTo>
                    <a:pt x="642505" y="3810"/>
                  </a:lnTo>
                  <a:lnTo>
                    <a:pt x="642505" y="1270"/>
                  </a:lnTo>
                  <a:lnTo>
                    <a:pt x="640676" y="1270"/>
                  </a:lnTo>
                  <a:lnTo>
                    <a:pt x="640676" y="0"/>
                  </a:lnTo>
                  <a:lnTo>
                    <a:pt x="445770" y="0"/>
                  </a:lnTo>
                  <a:lnTo>
                    <a:pt x="445770" y="1270"/>
                  </a:lnTo>
                  <a:lnTo>
                    <a:pt x="443941" y="1270"/>
                  </a:lnTo>
                  <a:lnTo>
                    <a:pt x="443941" y="3810"/>
                  </a:lnTo>
                  <a:lnTo>
                    <a:pt x="443407" y="3810"/>
                  </a:lnTo>
                  <a:lnTo>
                    <a:pt x="443407" y="7620"/>
                  </a:lnTo>
                  <a:lnTo>
                    <a:pt x="443407" y="19050"/>
                  </a:lnTo>
                  <a:lnTo>
                    <a:pt x="443407" y="22860"/>
                  </a:lnTo>
                  <a:lnTo>
                    <a:pt x="443928" y="22860"/>
                  </a:lnTo>
                  <a:lnTo>
                    <a:pt x="443928" y="25400"/>
                  </a:lnTo>
                  <a:lnTo>
                    <a:pt x="445681" y="25400"/>
                  </a:lnTo>
                  <a:lnTo>
                    <a:pt x="445681" y="26670"/>
                  </a:lnTo>
                  <a:lnTo>
                    <a:pt x="640765" y="26670"/>
                  </a:lnTo>
                  <a:lnTo>
                    <a:pt x="640765" y="25400"/>
                  </a:lnTo>
                  <a:lnTo>
                    <a:pt x="642518" y="25400"/>
                  </a:lnTo>
                  <a:lnTo>
                    <a:pt x="642518" y="22860"/>
                  </a:lnTo>
                  <a:lnTo>
                    <a:pt x="643051" y="22860"/>
                  </a:lnTo>
                  <a:lnTo>
                    <a:pt x="643051" y="19050"/>
                  </a:lnTo>
                  <a:lnTo>
                    <a:pt x="639241" y="19050"/>
                  </a:lnTo>
                  <a:lnTo>
                    <a:pt x="451027" y="19050"/>
                  </a:lnTo>
                  <a:lnTo>
                    <a:pt x="635431" y="19037"/>
                  </a:lnTo>
                  <a:lnTo>
                    <a:pt x="643051" y="19037"/>
                  </a:lnTo>
                  <a:lnTo>
                    <a:pt x="643051" y="7658"/>
                  </a:lnTo>
                  <a:lnTo>
                    <a:pt x="635431" y="7658"/>
                  </a:lnTo>
                  <a:lnTo>
                    <a:pt x="451027" y="7658"/>
                  </a:lnTo>
                  <a:lnTo>
                    <a:pt x="643051" y="7620"/>
                  </a:lnTo>
                  <a:lnTo>
                    <a:pt x="643051" y="3810"/>
                  </a:lnTo>
                  <a:close/>
                </a:path>
                <a:path w="2254885" h="26670">
                  <a:moveTo>
                    <a:pt x="971473" y="7658"/>
                  </a:moveTo>
                  <a:lnTo>
                    <a:pt x="963866" y="7658"/>
                  </a:lnTo>
                  <a:lnTo>
                    <a:pt x="779462" y="7658"/>
                  </a:lnTo>
                  <a:lnTo>
                    <a:pt x="779462" y="19037"/>
                  </a:lnTo>
                  <a:lnTo>
                    <a:pt x="963853" y="19037"/>
                  </a:lnTo>
                  <a:lnTo>
                    <a:pt x="971473" y="19037"/>
                  </a:lnTo>
                  <a:lnTo>
                    <a:pt x="971473" y="7658"/>
                  </a:lnTo>
                  <a:close/>
                </a:path>
                <a:path w="2254885" h="26670">
                  <a:moveTo>
                    <a:pt x="971473" y="3810"/>
                  </a:moveTo>
                  <a:lnTo>
                    <a:pt x="970927" y="3810"/>
                  </a:lnTo>
                  <a:lnTo>
                    <a:pt x="970927" y="1270"/>
                  </a:lnTo>
                  <a:lnTo>
                    <a:pt x="969098" y="1270"/>
                  </a:lnTo>
                  <a:lnTo>
                    <a:pt x="969098" y="0"/>
                  </a:lnTo>
                  <a:lnTo>
                    <a:pt x="774204" y="0"/>
                  </a:lnTo>
                  <a:lnTo>
                    <a:pt x="774204" y="1270"/>
                  </a:lnTo>
                  <a:lnTo>
                    <a:pt x="772375" y="1270"/>
                  </a:lnTo>
                  <a:lnTo>
                    <a:pt x="772375" y="3810"/>
                  </a:lnTo>
                  <a:lnTo>
                    <a:pt x="771829" y="3810"/>
                  </a:lnTo>
                  <a:lnTo>
                    <a:pt x="771829" y="7620"/>
                  </a:lnTo>
                  <a:lnTo>
                    <a:pt x="771829" y="19050"/>
                  </a:lnTo>
                  <a:lnTo>
                    <a:pt x="771829" y="22860"/>
                  </a:lnTo>
                  <a:lnTo>
                    <a:pt x="772350" y="22860"/>
                  </a:lnTo>
                  <a:lnTo>
                    <a:pt x="772350" y="25400"/>
                  </a:lnTo>
                  <a:lnTo>
                    <a:pt x="774103" y="25400"/>
                  </a:lnTo>
                  <a:lnTo>
                    <a:pt x="774103" y="26670"/>
                  </a:lnTo>
                  <a:lnTo>
                    <a:pt x="969187" y="26670"/>
                  </a:lnTo>
                  <a:lnTo>
                    <a:pt x="969187" y="25400"/>
                  </a:lnTo>
                  <a:lnTo>
                    <a:pt x="970940" y="25400"/>
                  </a:lnTo>
                  <a:lnTo>
                    <a:pt x="970940" y="22860"/>
                  </a:lnTo>
                  <a:lnTo>
                    <a:pt x="971473" y="22860"/>
                  </a:lnTo>
                  <a:lnTo>
                    <a:pt x="971473" y="19050"/>
                  </a:lnTo>
                  <a:lnTo>
                    <a:pt x="967663" y="19050"/>
                  </a:lnTo>
                  <a:lnTo>
                    <a:pt x="779449" y="19050"/>
                  </a:lnTo>
                  <a:lnTo>
                    <a:pt x="779449" y="7620"/>
                  </a:lnTo>
                  <a:lnTo>
                    <a:pt x="971473" y="7620"/>
                  </a:lnTo>
                  <a:lnTo>
                    <a:pt x="971473" y="3810"/>
                  </a:lnTo>
                  <a:close/>
                </a:path>
                <a:path w="2254885" h="26670">
                  <a:moveTo>
                    <a:pt x="1290497" y="7658"/>
                  </a:moveTo>
                  <a:lnTo>
                    <a:pt x="1282890" y="7658"/>
                  </a:lnTo>
                  <a:lnTo>
                    <a:pt x="1098486" y="7658"/>
                  </a:lnTo>
                  <a:lnTo>
                    <a:pt x="1098486" y="19037"/>
                  </a:lnTo>
                  <a:lnTo>
                    <a:pt x="1282877" y="19037"/>
                  </a:lnTo>
                  <a:lnTo>
                    <a:pt x="1290497" y="19037"/>
                  </a:lnTo>
                  <a:lnTo>
                    <a:pt x="1290497" y="7658"/>
                  </a:lnTo>
                  <a:close/>
                </a:path>
                <a:path w="2254885" h="26670">
                  <a:moveTo>
                    <a:pt x="1290497" y="3810"/>
                  </a:moveTo>
                  <a:lnTo>
                    <a:pt x="1289951" y="3810"/>
                  </a:lnTo>
                  <a:lnTo>
                    <a:pt x="1289951" y="1270"/>
                  </a:lnTo>
                  <a:lnTo>
                    <a:pt x="1288122" y="1270"/>
                  </a:lnTo>
                  <a:lnTo>
                    <a:pt x="1288122" y="0"/>
                  </a:lnTo>
                  <a:lnTo>
                    <a:pt x="1093228" y="0"/>
                  </a:lnTo>
                  <a:lnTo>
                    <a:pt x="1093228" y="1270"/>
                  </a:lnTo>
                  <a:lnTo>
                    <a:pt x="1091399" y="1270"/>
                  </a:lnTo>
                  <a:lnTo>
                    <a:pt x="1091399" y="3810"/>
                  </a:lnTo>
                  <a:lnTo>
                    <a:pt x="1090853" y="3810"/>
                  </a:lnTo>
                  <a:lnTo>
                    <a:pt x="1090853" y="7620"/>
                  </a:lnTo>
                  <a:lnTo>
                    <a:pt x="1090853" y="19050"/>
                  </a:lnTo>
                  <a:lnTo>
                    <a:pt x="1090853" y="22860"/>
                  </a:lnTo>
                  <a:lnTo>
                    <a:pt x="1091374" y="22860"/>
                  </a:lnTo>
                  <a:lnTo>
                    <a:pt x="1091374" y="25400"/>
                  </a:lnTo>
                  <a:lnTo>
                    <a:pt x="1093139" y="25400"/>
                  </a:lnTo>
                  <a:lnTo>
                    <a:pt x="1093139" y="26670"/>
                  </a:lnTo>
                  <a:lnTo>
                    <a:pt x="1288211" y="26670"/>
                  </a:lnTo>
                  <a:lnTo>
                    <a:pt x="1288211" y="25400"/>
                  </a:lnTo>
                  <a:lnTo>
                    <a:pt x="1289964" y="25400"/>
                  </a:lnTo>
                  <a:lnTo>
                    <a:pt x="1289964" y="22860"/>
                  </a:lnTo>
                  <a:lnTo>
                    <a:pt x="1290497" y="22860"/>
                  </a:lnTo>
                  <a:lnTo>
                    <a:pt x="1290497" y="19050"/>
                  </a:lnTo>
                  <a:lnTo>
                    <a:pt x="1286687" y="19050"/>
                  </a:lnTo>
                  <a:lnTo>
                    <a:pt x="1098473" y="19050"/>
                  </a:lnTo>
                  <a:lnTo>
                    <a:pt x="1098473" y="7620"/>
                  </a:lnTo>
                  <a:lnTo>
                    <a:pt x="1290497" y="7620"/>
                  </a:lnTo>
                  <a:lnTo>
                    <a:pt x="1290497" y="3810"/>
                  </a:lnTo>
                  <a:close/>
                </a:path>
                <a:path w="2254885" h="26670">
                  <a:moveTo>
                    <a:pt x="1606892" y="3810"/>
                  </a:moveTo>
                  <a:lnTo>
                    <a:pt x="1606346" y="3810"/>
                  </a:lnTo>
                  <a:lnTo>
                    <a:pt x="1606346" y="1270"/>
                  </a:lnTo>
                  <a:lnTo>
                    <a:pt x="1604518" y="1270"/>
                  </a:lnTo>
                  <a:lnTo>
                    <a:pt x="1604518" y="0"/>
                  </a:lnTo>
                  <a:lnTo>
                    <a:pt x="1409623" y="0"/>
                  </a:lnTo>
                  <a:lnTo>
                    <a:pt x="1409623" y="1270"/>
                  </a:lnTo>
                  <a:lnTo>
                    <a:pt x="1407795" y="1270"/>
                  </a:lnTo>
                  <a:lnTo>
                    <a:pt x="1407795" y="3810"/>
                  </a:lnTo>
                  <a:lnTo>
                    <a:pt x="1407248" y="3810"/>
                  </a:lnTo>
                  <a:lnTo>
                    <a:pt x="1407248" y="7620"/>
                  </a:lnTo>
                  <a:lnTo>
                    <a:pt x="1407248" y="19050"/>
                  </a:lnTo>
                  <a:lnTo>
                    <a:pt x="1407248" y="22860"/>
                  </a:lnTo>
                  <a:lnTo>
                    <a:pt x="1407769" y="22860"/>
                  </a:lnTo>
                  <a:lnTo>
                    <a:pt x="1407769" y="25400"/>
                  </a:lnTo>
                  <a:lnTo>
                    <a:pt x="1409534" y="25400"/>
                  </a:lnTo>
                  <a:lnTo>
                    <a:pt x="1409534" y="26670"/>
                  </a:lnTo>
                  <a:lnTo>
                    <a:pt x="1604606" y="26670"/>
                  </a:lnTo>
                  <a:lnTo>
                    <a:pt x="1604606" y="25400"/>
                  </a:lnTo>
                  <a:lnTo>
                    <a:pt x="1606359" y="25400"/>
                  </a:lnTo>
                  <a:lnTo>
                    <a:pt x="1606359" y="22860"/>
                  </a:lnTo>
                  <a:lnTo>
                    <a:pt x="1606892" y="22860"/>
                  </a:lnTo>
                  <a:lnTo>
                    <a:pt x="1606892" y="19050"/>
                  </a:lnTo>
                  <a:lnTo>
                    <a:pt x="1603082" y="19050"/>
                  </a:lnTo>
                  <a:lnTo>
                    <a:pt x="1414868" y="19050"/>
                  </a:lnTo>
                  <a:lnTo>
                    <a:pt x="1599272" y="19037"/>
                  </a:lnTo>
                  <a:lnTo>
                    <a:pt x="1606892" y="19037"/>
                  </a:lnTo>
                  <a:lnTo>
                    <a:pt x="1606892" y="7658"/>
                  </a:lnTo>
                  <a:lnTo>
                    <a:pt x="1599272" y="7658"/>
                  </a:lnTo>
                  <a:lnTo>
                    <a:pt x="1414868" y="7658"/>
                  </a:lnTo>
                  <a:lnTo>
                    <a:pt x="1606892" y="7620"/>
                  </a:lnTo>
                  <a:lnTo>
                    <a:pt x="1606892" y="3810"/>
                  </a:lnTo>
                  <a:close/>
                </a:path>
                <a:path w="2254885" h="26670">
                  <a:moveTo>
                    <a:pt x="1925916" y="3810"/>
                  </a:moveTo>
                  <a:lnTo>
                    <a:pt x="1925370" y="3810"/>
                  </a:lnTo>
                  <a:lnTo>
                    <a:pt x="1925370" y="1270"/>
                  </a:lnTo>
                  <a:lnTo>
                    <a:pt x="1923542" y="1270"/>
                  </a:lnTo>
                  <a:lnTo>
                    <a:pt x="1923542" y="0"/>
                  </a:lnTo>
                  <a:lnTo>
                    <a:pt x="1728647" y="0"/>
                  </a:lnTo>
                  <a:lnTo>
                    <a:pt x="1728647" y="1270"/>
                  </a:lnTo>
                  <a:lnTo>
                    <a:pt x="1726819" y="1270"/>
                  </a:lnTo>
                  <a:lnTo>
                    <a:pt x="1726819" y="3810"/>
                  </a:lnTo>
                  <a:lnTo>
                    <a:pt x="1726272" y="3810"/>
                  </a:lnTo>
                  <a:lnTo>
                    <a:pt x="1726272" y="7620"/>
                  </a:lnTo>
                  <a:lnTo>
                    <a:pt x="1726272" y="19050"/>
                  </a:lnTo>
                  <a:lnTo>
                    <a:pt x="1726272" y="22860"/>
                  </a:lnTo>
                  <a:lnTo>
                    <a:pt x="1726793" y="22860"/>
                  </a:lnTo>
                  <a:lnTo>
                    <a:pt x="1726793" y="25400"/>
                  </a:lnTo>
                  <a:lnTo>
                    <a:pt x="1728546" y="25400"/>
                  </a:lnTo>
                  <a:lnTo>
                    <a:pt x="1728546" y="26670"/>
                  </a:lnTo>
                  <a:lnTo>
                    <a:pt x="1923630" y="26670"/>
                  </a:lnTo>
                  <a:lnTo>
                    <a:pt x="1923630" y="25400"/>
                  </a:lnTo>
                  <a:lnTo>
                    <a:pt x="1925383" y="25400"/>
                  </a:lnTo>
                  <a:lnTo>
                    <a:pt x="1925383" y="22860"/>
                  </a:lnTo>
                  <a:lnTo>
                    <a:pt x="1925916" y="22860"/>
                  </a:lnTo>
                  <a:lnTo>
                    <a:pt x="1925916" y="19050"/>
                  </a:lnTo>
                  <a:lnTo>
                    <a:pt x="1922106" y="19050"/>
                  </a:lnTo>
                  <a:lnTo>
                    <a:pt x="1733892" y="19050"/>
                  </a:lnTo>
                  <a:lnTo>
                    <a:pt x="1918296" y="19037"/>
                  </a:lnTo>
                  <a:lnTo>
                    <a:pt x="1925916" y="19037"/>
                  </a:lnTo>
                  <a:lnTo>
                    <a:pt x="1925916" y="7658"/>
                  </a:lnTo>
                  <a:lnTo>
                    <a:pt x="1918296" y="7658"/>
                  </a:lnTo>
                  <a:lnTo>
                    <a:pt x="1733892" y="7658"/>
                  </a:lnTo>
                  <a:lnTo>
                    <a:pt x="1925916" y="7620"/>
                  </a:lnTo>
                  <a:lnTo>
                    <a:pt x="1925916" y="3810"/>
                  </a:lnTo>
                  <a:close/>
                </a:path>
                <a:path w="2254885" h="26670">
                  <a:moveTo>
                    <a:pt x="2254339" y="7658"/>
                  </a:moveTo>
                  <a:lnTo>
                    <a:pt x="2246731" y="7658"/>
                  </a:lnTo>
                  <a:lnTo>
                    <a:pt x="2062327" y="7658"/>
                  </a:lnTo>
                  <a:lnTo>
                    <a:pt x="2062327" y="19037"/>
                  </a:lnTo>
                  <a:lnTo>
                    <a:pt x="2246719" y="19037"/>
                  </a:lnTo>
                  <a:lnTo>
                    <a:pt x="2254339" y="19037"/>
                  </a:lnTo>
                  <a:lnTo>
                    <a:pt x="2254339" y="7658"/>
                  </a:lnTo>
                  <a:close/>
                </a:path>
                <a:path w="2254885" h="26670">
                  <a:moveTo>
                    <a:pt x="2254339" y="3810"/>
                  </a:moveTo>
                  <a:lnTo>
                    <a:pt x="2253792" y="3810"/>
                  </a:lnTo>
                  <a:lnTo>
                    <a:pt x="2253792" y="1270"/>
                  </a:lnTo>
                  <a:lnTo>
                    <a:pt x="2251964" y="1270"/>
                  </a:lnTo>
                  <a:lnTo>
                    <a:pt x="2251964" y="0"/>
                  </a:lnTo>
                  <a:lnTo>
                    <a:pt x="2057069" y="0"/>
                  </a:lnTo>
                  <a:lnTo>
                    <a:pt x="2057069" y="1270"/>
                  </a:lnTo>
                  <a:lnTo>
                    <a:pt x="2055241" y="1270"/>
                  </a:lnTo>
                  <a:lnTo>
                    <a:pt x="2055241" y="3810"/>
                  </a:lnTo>
                  <a:lnTo>
                    <a:pt x="2054694" y="3810"/>
                  </a:lnTo>
                  <a:lnTo>
                    <a:pt x="2054694" y="7620"/>
                  </a:lnTo>
                  <a:lnTo>
                    <a:pt x="2054694" y="19050"/>
                  </a:lnTo>
                  <a:lnTo>
                    <a:pt x="2054694" y="22860"/>
                  </a:lnTo>
                  <a:lnTo>
                    <a:pt x="2055228" y="22860"/>
                  </a:lnTo>
                  <a:lnTo>
                    <a:pt x="2055228" y="25400"/>
                  </a:lnTo>
                  <a:lnTo>
                    <a:pt x="2056980" y="25400"/>
                  </a:lnTo>
                  <a:lnTo>
                    <a:pt x="2056980" y="26670"/>
                  </a:lnTo>
                  <a:lnTo>
                    <a:pt x="2252065" y="26670"/>
                  </a:lnTo>
                  <a:lnTo>
                    <a:pt x="2252065" y="25400"/>
                  </a:lnTo>
                  <a:lnTo>
                    <a:pt x="2253818" y="25400"/>
                  </a:lnTo>
                  <a:lnTo>
                    <a:pt x="2253818" y="22860"/>
                  </a:lnTo>
                  <a:lnTo>
                    <a:pt x="2254339" y="22860"/>
                  </a:lnTo>
                  <a:lnTo>
                    <a:pt x="2254339" y="19050"/>
                  </a:lnTo>
                  <a:lnTo>
                    <a:pt x="2250529" y="19050"/>
                  </a:lnTo>
                  <a:lnTo>
                    <a:pt x="2062314" y="19050"/>
                  </a:lnTo>
                  <a:lnTo>
                    <a:pt x="2062314" y="7620"/>
                  </a:lnTo>
                  <a:lnTo>
                    <a:pt x="2254339" y="7620"/>
                  </a:lnTo>
                  <a:lnTo>
                    <a:pt x="2254339" y="3810"/>
                  </a:lnTo>
                  <a:close/>
                </a:path>
              </a:pathLst>
            </a:custGeom>
            <a:solidFill>
              <a:srgbClr val="67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96016" y="8679548"/>
              <a:ext cx="2254885" cy="26670"/>
            </a:xfrm>
            <a:custGeom>
              <a:avLst/>
              <a:gdLst/>
              <a:ahLst/>
              <a:cxnLst/>
              <a:rect l="l" t="t" r="r" b="b"/>
              <a:pathLst>
                <a:path w="2254884" h="26670">
                  <a:moveTo>
                    <a:pt x="7620" y="7658"/>
                  </a:moveTo>
                  <a:lnTo>
                    <a:pt x="0" y="7658"/>
                  </a:lnTo>
                  <a:lnTo>
                    <a:pt x="0" y="19037"/>
                  </a:lnTo>
                  <a:lnTo>
                    <a:pt x="7620" y="19037"/>
                  </a:lnTo>
                  <a:lnTo>
                    <a:pt x="7620" y="7658"/>
                  </a:lnTo>
                  <a:close/>
                </a:path>
                <a:path w="2254884" h="26670">
                  <a:moveTo>
                    <a:pt x="326644" y="7658"/>
                  </a:moveTo>
                  <a:lnTo>
                    <a:pt x="319036" y="7658"/>
                  </a:lnTo>
                  <a:lnTo>
                    <a:pt x="134632" y="7658"/>
                  </a:lnTo>
                  <a:lnTo>
                    <a:pt x="134632" y="19037"/>
                  </a:lnTo>
                  <a:lnTo>
                    <a:pt x="319024" y="19037"/>
                  </a:lnTo>
                  <a:lnTo>
                    <a:pt x="326644" y="19037"/>
                  </a:lnTo>
                  <a:lnTo>
                    <a:pt x="326644" y="7658"/>
                  </a:lnTo>
                  <a:close/>
                </a:path>
                <a:path w="2254884" h="26670">
                  <a:moveTo>
                    <a:pt x="326644" y="3810"/>
                  </a:moveTo>
                  <a:lnTo>
                    <a:pt x="326097" y="3810"/>
                  </a:lnTo>
                  <a:lnTo>
                    <a:pt x="326097" y="1270"/>
                  </a:lnTo>
                  <a:lnTo>
                    <a:pt x="324269" y="1270"/>
                  </a:lnTo>
                  <a:lnTo>
                    <a:pt x="324269" y="0"/>
                  </a:lnTo>
                  <a:lnTo>
                    <a:pt x="129374" y="0"/>
                  </a:lnTo>
                  <a:lnTo>
                    <a:pt x="129374" y="1270"/>
                  </a:lnTo>
                  <a:lnTo>
                    <a:pt x="127546" y="1270"/>
                  </a:lnTo>
                  <a:lnTo>
                    <a:pt x="127546" y="3810"/>
                  </a:lnTo>
                  <a:lnTo>
                    <a:pt x="127000" y="3810"/>
                  </a:lnTo>
                  <a:lnTo>
                    <a:pt x="127000" y="7620"/>
                  </a:lnTo>
                  <a:lnTo>
                    <a:pt x="127000" y="19050"/>
                  </a:lnTo>
                  <a:lnTo>
                    <a:pt x="127000" y="22860"/>
                  </a:lnTo>
                  <a:lnTo>
                    <a:pt x="127533" y="22860"/>
                  </a:lnTo>
                  <a:lnTo>
                    <a:pt x="127533" y="25400"/>
                  </a:lnTo>
                  <a:lnTo>
                    <a:pt x="129286" y="25400"/>
                  </a:lnTo>
                  <a:lnTo>
                    <a:pt x="129286" y="26670"/>
                  </a:lnTo>
                  <a:lnTo>
                    <a:pt x="324370" y="26670"/>
                  </a:lnTo>
                  <a:lnTo>
                    <a:pt x="324370" y="25400"/>
                  </a:lnTo>
                  <a:lnTo>
                    <a:pt x="326123" y="25400"/>
                  </a:lnTo>
                  <a:lnTo>
                    <a:pt x="326123" y="22860"/>
                  </a:lnTo>
                  <a:lnTo>
                    <a:pt x="326644" y="22860"/>
                  </a:lnTo>
                  <a:lnTo>
                    <a:pt x="326644" y="19050"/>
                  </a:lnTo>
                  <a:lnTo>
                    <a:pt x="322834" y="19050"/>
                  </a:lnTo>
                  <a:lnTo>
                    <a:pt x="134620" y="19050"/>
                  </a:lnTo>
                  <a:lnTo>
                    <a:pt x="134620" y="7620"/>
                  </a:lnTo>
                  <a:lnTo>
                    <a:pt x="326644" y="7620"/>
                  </a:lnTo>
                  <a:lnTo>
                    <a:pt x="326644" y="3810"/>
                  </a:lnTo>
                  <a:close/>
                </a:path>
                <a:path w="2254884" h="26670">
                  <a:moveTo>
                    <a:pt x="643039" y="7658"/>
                  </a:moveTo>
                  <a:lnTo>
                    <a:pt x="635431" y="7658"/>
                  </a:lnTo>
                  <a:lnTo>
                    <a:pt x="451027" y="7658"/>
                  </a:lnTo>
                  <a:lnTo>
                    <a:pt x="451027" y="19037"/>
                  </a:lnTo>
                  <a:lnTo>
                    <a:pt x="635419" y="19037"/>
                  </a:lnTo>
                  <a:lnTo>
                    <a:pt x="643039" y="19037"/>
                  </a:lnTo>
                  <a:lnTo>
                    <a:pt x="643039" y="7658"/>
                  </a:lnTo>
                  <a:close/>
                </a:path>
                <a:path w="2254884" h="26670">
                  <a:moveTo>
                    <a:pt x="643039" y="3810"/>
                  </a:moveTo>
                  <a:lnTo>
                    <a:pt x="642493" y="3810"/>
                  </a:lnTo>
                  <a:lnTo>
                    <a:pt x="642493" y="1270"/>
                  </a:lnTo>
                  <a:lnTo>
                    <a:pt x="640676" y="1270"/>
                  </a:lnTo>
                  <a:lnTo>
                    <a:pt x="640676" y="0"/>
                  </a:lnTo>
                  <a:lnTo>
                    <a:pt x="445782" y="0"/>
                  </a:lnTo>
                  <a:lnTo>
                    <a:pt x="445782" y="1270"/>
                  </a:lnTo>
                  <a:lnTo>
                    <a:pt x="443941" y="1270"/>
                  </a:lnTo>
                  <a:lnTo>
                    <a:pt x="443941" y="3810"/>
                  </a:lnTo>
                  <a:lnTo>
                    <a:pt x="443395" y="3810"/>
                  </a:lnTo>
                  <a:lnTo>
                    <a:pt x="443395" y="7620"/>
                  </a:lnTo>
                  <a:lnTo>
                    <a:pt x="443395" y="19050"/>
                  </a:lnTo>
                  <a:lnTo>
                    <a:pt x="443395" y="22860"/>
                  </a:lnTo>
                  <a:lnTo>
                    <a:pt x="443928" y="22860"/>
                  </a:lnTo>
                  <a:lnTo>
                    <a:pt x="443928" y="25400"/>
                  </a:lnTo>
                  <a:lnTo>
                    <a:pt x="445681" y="25400"/>
                  </a:lnTo>
                  <a:lnTo>
                    <a:pt x="445681" y="26670"/>
                  </a:lnTo>
                  <a:lnTo>
                    <a:pt x="640765" y="26670"/>
                  </a:lnTo>
                  <a:lnTo>
                    <a:pt x="640765" y="25400"/>
                  </a:lnTo>
                  <a:lnTo>
                    <a:pt x="642518" y="25400"/>
                  </a:lnTo>
                  <a:lnTo>
                    <a:pt x="642518" y="22860"/>
                  </a:lnTo>
                  <a:lnTo>
                    <a:pt x="643039" y="22860"/>
                  </a:lnTo>
                  <a:lnTo>
                    <a:pt x="643039" y="19050"/>
                  </a:lnTo>
                  <a:lnTo>
                    <a:pt x="639229" y="19050"/>
                  </a:lnTo>
                  <a:lnTo>
                    <a:pt x="451015" y="19050"/>
                  </a:lnTo>
                  <a:lnTo>
                    <a:pt x="451015" y="7620"/>
                  </a:lnTo>
                  <a:lnTo>
                    <a:pt x="643039" y="7620"/>
                  </a:lnTo>
                  <a:lnTo>
                    <a:pt x="643039" y="3810"/>
                  </a:lnTo>
                  <a:close/>
                </a:path>
                <a:path w="2254884" h="26670">
                  <a:moveTo>
                    <a:pt x="962063" y="7658"/>
                  </a:moveTo>
                  <a:lnTo>
                    <a:pt x="954455" y="7658"/>
                  </a:lnTo>
                  <a:lnTo>
                    <a:pt x="770064" y="7658"/>
                  </a:lnTo>
                  <a:lnTo>
                    <a:pt x="770064" y="19037"/>
                  </a:lnTo>
                  <a:lnTo>
                    <a:pt x="954443" y="19037"/>
                  </a:lnTo>
                  <a:lnTo>
                    <a:pt x="962063" y="19037"/>
                  </a:lnTo>
                  <a:lnTo>
                    <a:pt x="962063" y="7658"/>
                  </a:lnTo>
                  <a:close/>
                </a:path>
                <a:path w="2254884" h="26670">
                  <a:moveTo>
                    <a:pt x="962063" y="3810"/>
                  </a:moveTo>
                  <a:lnTo>
                    <a:pt x="961517" y="3810"/>
                  </a:lnTo>
                  <a:lnTo>
                    <a:pt x="961517" y="1270"/>
                  </a:lnTo>
                  <a:lnTo>
                    <a:pt x="959700" y="1270"/>
                  </a:lnTo>
                  <a:lnTo>
                    <a:pt x="959700" y="0"/>
                  </a:lnTo>
                  <a:lnTo>
                    <a:pt x="764794" y="0"/>
                  </a:lnTo>
                  <a:lnTo>
                    <a:pt x="764794" y="1270"/>
                  </a:lnTo>
                  <a:lnTo>
                    <a:pt x="762965" y="1270"/>
                  </a:lnTo>
                  <a:lnTo>
                    <a:pt x="762965" y="3810"/>
                  </a:lnTo>
                  <a:lnTo>
                    <a:pt x="762419" y="3810"/>
                  </a:lnTo>
                  <a:lnTo>
                    <a:pt x="762419" y="7620"/>
                  </a:lnTo>
                  <a:lnTo>
                    <a:pt x="762419" y="19050"/>
                  </a:lnTo>
                  <a:lnTo>
                    <a:pt x="762419" y="22860"/>
                  </a:lnTo>
                  <a:lnTo>
                    <a:pt x="762952" y="22860"/>
                  </a:lnTo>
                  <a:lnTo>
                    <a:pt x="762952" y="25400"/>
                  </a:lnTo>
                  <a:lnTo>
                    <a:pt x="764705" y="25400"/>
                  </a:lnTo>
                  <a:lnTo>
                    <a:pt x="764705" y="26670"/>
                  </a:lnTo>
                  <a:lnTo>
                    <a:pt x="959789" y="26670"/>
                  </a:lnTo>
                  <a:lnTo>
                    <a:pt x="959789" y="25400"/>
                  </a:lnTo>
                  <a:lnTo>
                    <a:pt x="961542" y="25400"/>
                  </a:lnTo>
                  <a:lnTo>
                    <a:pt x="961542" y="22860"/>
                  </a:lnTo>
                  <a:lnTo>
                    <a:pt x="962063" y="22860"/>
                  </a:lnTo>
                  <a:lnTo>
                    <a:pt x="962063" y="19050"/>
                  </a:lnTo>
                  <a:lnTo>
                    <a:pt x="958253" y="19050"/>
                  </a:lnTo>
                  <a:lnTo>
                    <a:pt x="770039" y="19050"/>
                  </a:lnTo>
                  <a:lnTo>
                    <a:pt x="770039" y="7620"/>
                  </a:lnTo>
                  <a:lnTo>
                    <a:pt x="962063" y="7620"/>
                  </a:lnTo>
                  <a:lnTo>
                    <a:pt x="962063" y="3810"/>
                  </a:lnTo>
                  <a:close/>
                </a:path>
                <a:path w="2254884" h="26670">
                  <a:moveTo>
                    <a:pt x="1290497" y="3810"/>
                  </a:moveTo>
                  <a:lnTo>
                    <a:pt x="1289951" y="3810"/>
                  </a:lnTo>
                  <a:lnTo>
                    <a:pt x="1289951" y="1270"/>
                  </a:lnTo>
                  <a:lnTo>
                    <a:pt x="1288122" y="1270"/>
                  </a:lnTo>
                  <a:lnTo>
                    <a:pt x="1288122" y="0"/>
                  </a:lnTo>
                  <a:lnTo>
                    <a:pt x="1093216" y="0"/>
                  </a:lnTo>
                  <a:lnTo>
                    <a:pt x="1093216" y="1270"/>
                  </a:lnTo>
                  <a:lnTo>
                    <a:pt x="1091399" y="1270"/>
                  </a:lnTo>
                  <a:lnTo>
                    <a:pt x="1091399" y="3810"/>
                  </a:lnTo>
                  <a:lnTo>
                    <a:pt x="1090853" y="3810"/>
                  </a:lnTo>
                  <a:lnTo>
                    <a:pt x="1090853" y="7620"/>
                  </a:lnTo>
                  <a:lnTo>
                    <a:pt x="1090853" y="19050"/>
                  </a:lnTo>
                  <a:lnTo>
                    <a:pt x="1090853" y="22860"/>
                  </a:lnTo>
                  <a:lnTo>
                    <a:pt x="1091374" y="22860"/>
                  </a:lnTo>
                  <a:lnTo>
                    <a:pt x="1091374" y="25400"/>
                  </a:lnTo>
                  <a:lnTo>
                    <a:pt x="1093127" y="25400"/>
                  </a:lnTo>
                  <a:lnTo>
                    <a:pt x="1093127" y="26670"/>
                  </a:lnTo>
                  <a:lnTo>
                    <a:pt x="1288211" y="26670"/>
                  </a:lnTo>
                  <a:lnTo>
                    <a:pt x="1288211" y="25400"/>
                  </a:lnTo>
                  <a:lnTo>
                    <a:pt x="1289964" y="25400"/>
                  </a:lnTo>
                  <a:lnTo>
                    <a:pt x="1289964" y="22860"/>
                  </a:lnTo>
                  <a:lnTo>
                    <a:pt x="1290497" y="22860"/>
                  </a:lnTo>
                  <a:lnTo>
                    <a:pt x="1290497" y="19050"/>
                  </a:lnTo>
                  <a:lnTo>
                    <a:pt x="1286687" y="19050"/>
                  </a:lnTo>
                  <a:lnTo>
                    <a:pt x="1098473" y="19050"/>
                  </a:lnTo>
                  <a:lnTo>
                    <a:pt x="1282877" y="19037"/>
                  </a:lnTo>
                  <a:lnTo>
                    <a:pt x="1290497" y="19037"/>
                  </a:lnTo>
                  <a:lnTo>
                    <a:pt x="1290497" y="7658"/>
                  </a:lnTo>
                  <a:lnTo>
                    <a:pt x="1282877" y="7658"/>
                  </a:lnTo>
                  <a:lnTo>
                    <a:pt x="1098473" y="7658"/>
                  </a:lnTo>
                  <a:lnTo>
                    <a:pt x="1290497" y="7620"/>
                  </a:lnTo>
                  <a:lnTo>
                    <a:pt x="1290497" y="3810"/>
                  </a:lnTo>
                  <a:close/>
                </a:path>
                <a:path w="2254884" h="26670">
                  <a:moveTo>
                    <a:pt x="1609521" y="7658"/>
                  </a:moveTo>
                  <a:lnTo>
                    <a:pt x="1601901" y="7658"/>
                  </a:lnTo>
                  <a:lnTo>
                    <a:pt x="1601901" y="19037"/>
                  </a:lnTo>
                  <a:lnTo>
                    <a:pt x="1609521" y="19037"/>
                  </a:lnTo>
                  <a:lnTo>
                    <a:pt x="1609521" y="7658"/>
                  </a:lnTo>
                  <a:close/>
                </a:path>
                <a:path w="2254884" h="26670">
                  <a:moveTo>
                    <a:pt x="1609521" y="3810"/>
                  </a:moveTo>
                  <a:lnTo>
                    <a:pt x="1608975" y="3810"/>
                  </a:lnTo>
                  <a:lnTo>
                    <a:pt x="1608975" y="1270"/>
                  </a:lnTo>
                  <a:lnTo>
                    <a:pt x="1607146" y="1270"/>
                  </a:lnTo>
                  <a:lnTo>
                    <a:pt x="1607146" y="0"/>
                  </a:lnTo>
                  <a:lnTo>
                    <a:pt x="1412252" y="0"/>
                  </a:lnTo>
                  <a:lnTo>
                    <a:pt x="1412252" y="1270"/>
                  </a:lnTo>
                  <a:lnTo>
                    <a:pt x="1410411" y="1270"/>
                  </a:lnTo>
                  <a:lnTo>
                    <a:pt x="1410411" y="3810"/>
                  </a:lnTo>
                  <a:lnTo>
                    <a:pt x="1409877" y="3810"/>
                  </a:lnTo>
                  <a:lnTo>
                    <a:pt x="1409877" y="7620"/>
                  </a:lnTo>
                  <a:lnTo>
                    <a:pt x="1409877" y="19050"/>
                  </a:lnTo>
                  <a:lnTo>
                    <a:pt x="1409877" y="22860"/>
                  </a:lnTo>
                  <a:lnTo>
                    <a:pt x="1410398" y="22860"/>
                  </a:lnTo>
                  <a:lnTo>
                    <a:pt x="1410398" y="25400"/>
                  </a:lnTo>
                  <a:lnTo>
                    <a:pt x="1412151" y="25400"/>
                  </a:lnTo>
                  <a:lnTo>
                    <a:pt x="1412151" y="26670"/>
                  </a:lnTo>
                  <a:lnTo>
                    <a:pt x="1607235" y="26670"/>
                  </a:lnTo>
                  <a:lnTo>
                    <a:pt x="1607235" y="25400"/>
                  </a:lnTo>
                  <a:lnTo>
                    <a:pt x="1608988" y="25400"/>
                  </a:lnTo>
                  <a:lnTo>
                    <a:pt x="1608988" y="22860"/>
                  </a:lnTo>
                  <a:lnTo>
                    <a:pt x="1609521" y="22860"/>
                  </a:lnTo>
                  <a:lnTo>
                    <a:pt x="1609521" y="19050"/>
                  </a:lnTo>
                  <a:lnTo>
                    <a:pt x="1605711" y="19050"/>
                  </a:lnTo>
                  <a:lnTo>
                    <a:pt x="1417497" y="19050"/>
                  </a:lnTo>
                  <a:lnTo>
                    <a:pt x="1601889" y="19037"/>
                  </a:lnTo>
                  <a:lnTo>
                    <a:pt x="1601889" y="7658"/>
                  </a:lnTo>
                  <a:lnTo>
                    <a:pt x="1417497" y="7658"/>
                  </a:lnTo>
                  <a:lnTo>
                    <a:pt x="1609521" y="7620"/>
                  </a:lnTo>
                  <a:lnTo>
                    <a:pt x="1609521" y="3810"/>
                  </a:lnTo>
                  <a:close/>
                </a:path>
                <a:path w="2254884" h="26670">
                  <a:moveTo>
                    <a:pt x="1925916" y="7658"/>
                  </a:moveTo>
                  <a:lnTo>
                    <a:pt x="1918296" y="7658"/>
                  </a:lnTo>
                  <a:lnTo>
                    <a:pt x="1733905" y="7658"/>
                  </a:lnTo>
                  <a:lnTo>
                    <a:pt x="1733905" y="19037"/>
                  </a:lnTo>
                  <a:lnTo>
                    <a:pt x="1918296" y="19037"/>
                  </a:lnTo>
                  <a:lnTo>
                    <a:pt x="1925916" y="19037"/>
                  </a:lnTo>
                  <a:lnTo>
                    <a:pt x="1925916" y="7658"/>
                  </a:lnTo>
                  <a:close/>
                </a:path>
                <a:path w="2254884" h="26670">
                  <a:moveTo>
                    <a:pt x="1925916" y="3810"/>
                  </a:moveTo>
                  <a:lnTo>
                    <a:pt x="1925370" y="3810"/>
                  </a:lnTo>
                  <a:lnTo>
                    <a:pt x="1925370" y="1270"/>
                  </a:lnTo>
                  <a:lnTo>
                    <a:pt x="1923542" y="1270"/>
                  </a:lnTo>
                  <a:lnTo>
                    <a:pt x="1923542" y="0"/>
                  </a:lnTo>
                  <a:lnTo>
                    <a:pt x="1728647" y="0"/>
                  </a:lnTo>
                  <a:lnTo>
                    <a:pt x="1728647" y="1270"/>
                  </a:lnTo>
                  <a:lnTo>
                    <a:pt x="1726819" y="1270"/>
                  </a:lnTo>
                  <a:lnTo>
                    <a:pt x="1726819" y="3810"/>
                  </a:lnTo>
                  <a:lnTo>
                    <a:pt x="1726272" y="3810"/>
                  </a:lnTo>
                  <a:lnTo>
                    <a:pt x="1726272" y="7620"/>
                  </a:lnTo>
                  <a:lnTo>
                    <a:pt x="1726272" y="19050"/>
                  </a:lnTo>
                  <a:lnTo>
                    <a:pt x="1726272" y="22860"/>
                  </a:lnTo>
                  <a:lnTo>
                    <a:pt x="1726793" y="22860"/>
                  </a:lnTo>
                  <a:lnTo>
                    <a:pt x="1726793" y="25400"/>
                  </a:lnTo>
                  <a:lnTo>
                    <a:pt x="1728558" y="25400"/>
                  </a:lnTo>
                  <a:lnTo>
                    <a:pt x="1728558" y="26670"/>
                  </a:lnTo>
                  <a:lnTo>
                    <a:pt x="1923630" y="26670"/>
                  </a:lnTo>
                  <a:lnTo>
                    <a:pt x="1923630" y="25400"/>
                  </a:lnTo>
                  <a:lnTo>
                    <a:pt x="1925383" y="25400"/>
                  </a:lnTo>
                  <a:lnTo>
                    <a:pt x="1925383" y="22860"/>
                  </a:lnTo>
                  <a:lnTo>
                    <a:pt x="1925916" y="22860"/>
                  </a:lnTo>
                  <a:lnTo>
                    <a:pt x="1925916" y="19050"/>
                  </a:lnTo>
                  <a:lnTo>
                    <a:pt x="1922106" y="19050"/>
                  </a:lnTo>
                  <a:lnTo>
                    <a:pt x="1733892" y="19050"/>
                  </a:lnTo>
                  <a:lnTo>
                    <a:pt x="1733892" y="7620"/>
                  </a:lnTo>
                  <a:lnTo>
                    <a:pt x="1925916" y="7620"/>
                  </a:lnTo>
                  <a:lnTo>
                    <a:pt x="1925916" y="3810"/>
                  </a:lnTo>
                  <a:close/>
                </a:path>
                <a:path w="2254884" h="26670">
                  <a:moveTo>
                    <a:pt x="2254339" y="7658"/>
                  </a:moveTo>
                  <a:lnTo>
                    <a:pt x="2246731" y="7658"/>
                  </a:lnTo>
                  <a:lnTo>
                    <a:pt x="2062327" y="7658"/>
                  </a:lnTo>
                  <a:lnTo>
                    <a:pt x="2062327" y="19037"/>
                  </a:lnTo>
                  <a:lnTo>
                    <a:pt x="2246719" y="19037"/>
                  </a:lnTo>
                  <a:lnTo>
                    <a:pt x="2254339" y="19037"/>
                  </a:lnTo>
                  <a:lnTo>
                    <a:pt x="2254339" y="7658"/>
                  </a:lnTo>
                  <a:close/>
                </a:path>
                <a:path w="2254884" h="26670">
                  <a:moveTo>
                    <a:pt x="2254339" y="3810"/>
                  </a:moveTo>
                  <a:lnTo>
                    <a:pt x="2253792" y="3810"/>
                  </a:lnTo>
                  <a:lnTo>
                    <a:pt x="2253792" y="1270"/>
                  </a:lnTo>
                  <a:lnTo>
                    <a:pt x="2251964" y="1270"/>
                  </a:lnTo>
                  <a:lnTo>
                    <a:pt x="2251964" y="0"/>
                  </a:lnTo>
                  <a:lnTo>
                    <a:pt x="2057082" y="0"/>
                  </a:lnTo>
                  <a:lnTo>
                    <a:pt x="2057082" y="1270"/>
                  </a:lnTo>
                  <a:lnTo>
                    <a:pt x="2055241" y="1270"/>
                  </a:lnTo>
                  <a:lnTo>
                    <a:pt x="2055241" y="3810"/>
                  </a:lnTo>
                  <a:lnTo>
                    <a:pt x="2054694" y="3810"/>
                  </a:lnTo>
                  <a:lnTo>
                    <a:pt x="2054694" y="7620"/>
                  </a:lnTo>
                  <a:lnTo>
                    <a:pt x="2054694" y="19050"/>
                  </a:lnTo>
                  <a:lnTo>
                    <a:pt x="2054694" y="22860"/>
                  </a:lnTo>
                  <a:lnTo>
                    <a:pt x="2055228" y="22860"/>
                  </a:lnTo>
                  <a:lnTo>
                    <a:pt x="2055228" y="25400"/>
                  </a:lnTo>
                  <a:lnTo>
                    <a:pt x="2056993" y="25400"/>
                  </a:lnTo>
                  <a:lnTo>
                    <a:pt x="2056993" y="26670"/>
                  </a:lnTo>
                  <a:lnTo>
                    <a:pt x="2252053" y="26670"/>
                  </a:lnTo>
                  <a:lnTo>
                    <a:pt x="2252053" y="25400"/>
                  </a:lnTo>
                  <a:lnTo>
                    <a:pt x="2253805" y="25400"/>
                  </a:lnTo>
                  <a:lnTo>
                    <a:pt x="2253805" y="22860"/>
                  </a:lnTo>
                  <a:lnTo>
                    <a:pt x="2254339" y="22860"/>
                  </a:lnTo>
                  <a:lnTo>
                    <a:pt x="2254339" y="19050"/>
                  </a:lnTo>
                  <a:lnTo>
                    <a:pt x="2250529" y="19050"/>
                  </a:lnTo>
                  <a:lnTo>
                    <a:pt x="2062314" y="19050"/>
                  </a:lnTo>
                  <a:lnTo>
                    <a:pt x="2062314" y="7620"/>
                  </a:lnTo>
                  <a:lnTo>
                    <a:pt x="2254339" y="7620"/>
                  </a:lnTo>
                  <a:lnTo>
                    <a:pt x="2254339" y="3810"/>
                  </a:lnTo>
                  <a:close/>
                </a:path>
              </a:pathLst>
            </a:custGeom>
            <a:solidFill>
              <a:srgbClr val="67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42734" y="8679548"/>
              <a:ext cx="962660" cy="26670"/>
            </a:xfrm>
            <a:custGeom>
              <a:avLst/>
              <a:gdLst/>
              <a:ahLst/>
              <a:cxnLst/>
              <a:rect l="l" t="t" r="r" b="b"/>
              <a:pathLst>
                <a:path w="962659" h="26670">
                  <a:moveTo>
                    <a:pt x="7620" y="7658"/>
                  </a:moveTo>
                  <a:lnTo>
                    <a:pt x="0" y="7658"/>
                  </a:lnTo>
                  <a:lnTo>
                    <a:pt x="0" y="19037"/>
                  </a:lnTo>
                  <a:lnTo>
                    <a:pt x="7620" y="19037"/>
                  </a:lnTo>
                  <a:lnTo>
                    <a:pt x="7620" y="7658"/>
                  </a:lnTo>
                  <a:close/>
                </a:path>
                <a:path w="962659" h="26670">
                  <a:moveTo>
                    <a:pt x="326644" y="3810"/>
                  </a:moveTo>
                  <a:lnTo>
                    <a:pt x="326097" y="3810"/>
                  </a:lnTo>
                  <a:lnTo>
                    <a:pt x="326097" y="1270"/>
                  </a:lnTo>
                  <a:lnTo>
                    <a:pt x="324269" y="1270"/>
                  </a:lnTo>
                  <a:lnTo>
                    <a:pt x="324269" y="0"/>
                  </a:lnTo>
                  <a:lnTo>
                    <a:pt x="319024" y="0"/>
                  </a:lnTo>
                  <a:lnTo>
                    <a:pt x="319024" y="7620"/>
                  </a:lnTo>
                  <a:lnTo>
                    <a:pt x="134632" y="7658"/>
                  </a:lnTo>
                  <a:lnTo>
                    <a:pt x="134632" y="19037"/>
                  </a:lnTo>
                  <a:lnTo>
                    <a:pt x="319024" y="19037"/>
                  </a:lnTo>
                  <a:lnTo>
                    <a:pt x="134620" y="19050"/>
                  </a:lnTo>
                  <a:lnTo>
                    <a:pt x="134620" y="7620"/>
                  </a:lnTo>
                  <a:lnTo>
                    <a:pt x="319024" y="7620"/>
                  </a:lnTo>
                  <a:lnTo>
                    <a:pt x="319024" y="0"/>
                  </a:lnTo>
                  <a:lnTo>
                    <a:pt x="129374" y="0"/>
                  </a:lnTo>
                  <a:lnTo>
                    <a:pt x="129374" y="1270"/>
                  </a:lnTo>
                  <a:lnTo>
                    <a:pt x="127546" y="1270"/>
                  </a:lnTo>
                  <a:lnTo>
                    <a:pt x="127546" y="3810"/>
                  </a:lnTo>
                  <a:lnTo>
                    <a:pt x="127000" y="3810"/>
                  </a:lnTo>
                  <a:lnTo>
                    <a:pt x="127000" y="7620"/>
                  </a:lnTo>
                  <a:lnTo>
                    <a:pt x="127000" y="19050"/>
                  </a:lnTo>
                  <a:lnTo>
                    <a:pt x="127000" y="22860"/>
                  </a:lnTo>
                  <a:lnTo>
                    <a:pt x="127533" y="22860"/>
                  </a:lnTo>
                  <a:lnTo>
                    <a:pt x="127533" y="25400"/>
                  </a:lnTo>
                  <a:lnTo>
                    <a:pt x="129286" y="25400"/>
                  </a:lnTo>
                  <a:lnTo>
                    <a:pt x="129286" y="26670"/>
                  </a:lnTo>
                  <a:lnTo>
                    <a:pt x="324370" y="26670"/>
                  </a:lnTo>
                  <a:lnTo>
                    <a:pt x="324370" y="25400"/>
                  </a:lnTo>
                  <a:lnTo>
                    <a:pt x="326123" y="25400"/>
                  </a:lnTo>
                  <a:lnTo>
                    <a:pt x="326123" y="22860"/>
                  </a:lnTo>
                  <a:lnTo>
                    <a:pt x="326644" y="22860"/>
                  </a:lnTo>
                  <a:lnTo>
                    <a:pt x="326644" y="19050"/>
                  </a:lnTo>
                  <a:lnTo>
                    <a:pt x="326644" y="7620"/>
                  </a:lnTo>
                  <a:lnTo>
                    <a:pt x="326644" y="3810"/>
                  </a:lnTo>
                  <a:close/>
                </a:path>
                <a:path w="962659" h="26670">
                  <a:moveTo>
                    <a:pt x="643039" y="7658"/>
                  </a:moveTo>
                  <a:lnTo>
                    <a:pt x="635431" y="7658"/>
                  </a:lnTo>
                  <a:lnTo>
                    <a:pt x="451027" y="7658"/>
                  </a:lnTo>
                  <a:lnTo>
                    <a:pt x="451027" y="19037"/>
                  </a:lnTo>
                  <a:lnTo>
                    <a:pt x="635419" y="19037"/>
                  </a:lnTo>
                  <a:lnTo>
                    <a:pt x="643039" y="19037"/>
                  </a:lnTo>
                  <a:lnTo>
                    <a:pt x="643039" y="7658"/>
                  </a:lnTo>
                  <a:close/>
                </a:path>
                <a:path w="962659" h="26670">
                  <a:moveTo>
                    <a:pt x="643039" y="3810"/>
                  </a:moveTo>
                  <a:lnTo>
                    <a:pt x="642493" y="3810"/>
                  </a:lnTo>
                  <a:lnTo>
                    <a:pt x="642493" y="1270"/>
                  </a:lnTo>
                  <a:lnTo>
                    <a:pt x="640676" y="1270"/>
                  </a:lnTo>
                  <a:lnTo>
                    <a:pt x="640676" y="0"/>
                  </a:lnTo>
                  <a:lnTo>
                    <a:pt x="445770" y="0"/>
                  </a:lnTo>
                  <a:lnTo>
                    <a:pt x="445770" y="1270"/>
                  </a:lnTo>
                  <a:lnTo>
                    <a:pt x="443941" y="1270"/>
                  </a:lnTo>
                  <a:lnTo>
                    <a:pt x="443941" y="3810"/>
                  </a:lnTo>
                  <a:lnTo>
                    <a:pt x="443395" y="3810"/>
                  </a:lnTo>
                  <a:lnTo>
                    <a:pt x="443395" y="7620"/>
                  </a:lnTo>
                  <a:lnTo>
                    <a:pt x="443395" y="19050"/>
                  </a:lnTo>
                  <a:lnTo>
                    <a:pt x="443395" y="22860"/>
                  </a:lnTo>
                  <a:lnTo>
                    <a:pt x="443928" y="22860"/>
                  </a:lnTo>
                  <a:lnTo>
                    <a:pt x="443928" y="25400"/>
                  </a:lnTo>
                  <a:lnTo>
                    <a:pt x="445681" y="25400"/>
                  </a:lnTo>
                  <a:lnTo>
                    <a:pt x="445681" y="26670"/>
                  </a:lnTo>
                  <a:lnTo>
                    <a:pt x="640765" y="26670"/>
                  </a:lnTo>
                  <a:lnTo>
                    <a:pt x="640765" y="25400"/>
                  </a:lnTo>
                  <a:lnTo>
                    <a:pt x="642518" y="25400"/>
                  </a:lnTo>
                  <a:lnTo>
                    <a:pt x="642518" y="22860"/>
                  </a:lnTo>
                  <a:lnTo>
                    <a:pt x="643039" y="22860"/>
                  </a:lnTo>
                  <a:lnTo>
                    <a:pt x="643039" y="19050"/>
                  </a:lnTo>
                  <a:lnTo>
                    <a:pt x="639229" y="19050"/>
                  </a:lnTo>
                  <a:lnTo>
                    <a:pt x="451015" y="19050"/>
                  </a:lnTo>
                  <a:lnTo>
                    <a:pt x="451015" y="7620"/>
                  </a:lnTo>
                  <a:lnTo>
                    <a:pt x="643039" y="7620"/>
                  </a:lnTo>
                  <a:lnTo>
                    <a:pt x="643039" y="3810"/>
                  </a:lnTo>
                  <a:close/>
                </a:path>
                <a:path w="962659" h="26670">
                  <a:moveTo>
                    <a:pt x="962063" y="7658"/>
                  </a:moveTo>
                  <a:lnTo>
                    <a:pt x="954455" y="7658"/>
                  </a:lnTo>
                  <a:lnTo>
                    <a:pt x="770051" y="7658"/>
                  </a:lnTo>
                  <a:lnTo>
                    <a:pt x="770051" y="19037"/>
                  </a:lnTo>
                  <a:lnTo>
                    <a:pt x="954443" y="19037"/>
                  </a:lnTo>
                  <a:lnTo>
                    <a:pt x="962063" y="19037"/>
                  </a:lnTo>
                  <a:lnTo>
                    <a:pt x="962063" y="7658"/>
                  </a:lnTo>
                  <a:close/>
                </a:path>
                <a:path w="962659" h="26670">
                  <a:moveTo>
                    <a:pt x="962063" y="3810"/>
                  </a:moveTo>
                  <a:lnTo>
                    <a:pt x="961517" y="3810"/>
                  </a:lnTo>
                  <a:lnTo>
                    <a:pt x="961517" y="1270"/>
                  </a:lnTo>
                  <a:lnTo>
                    <a:pt x="959688" y="1270"/>
                  </a:lnTo>
                  <a:lnTo>
                    <a:pt x="959688" y="0"/>
                  </a:lnTo>
                  <a:lnTo>
                    <a:pt x="764794" y="0"/>
                  </a:lnTo>
                  <a:lnTo>
                    <a:pt x="764794" y="1270"/>
                  </a:lnTo>
                  <a:lnTo>
                    <a:pt x="762965" y="1270"/>
                  </a:lnTo>
                  <a:lnTo>
                    <a:pt x="762965" y="3810"/>
                  </a:lnTo>
                  <a:lnTo>
                    <a:pt x="762419" y="3810"/>
                  </a:lnTo>
                  <a:lnTo>
                    <a:pt x="762419" y="7620"/>
                  </a:lnTo>
                  <a:lnTo>
                    <a:pt x="762419" y="19050"/>
                  </a:lnTo>
                  <a:lnTo>
                    <a:pt x="762419" y="22860"/>
                  </a:lnTo>
                  <a:lnTo>
                    <a:pt x="762952" y="22860"/>
                  </a:lnTo>
                  <a:lnTo>
                    <a:pt x="762952" y="25400"/>
                  </a:lnTo>
                  <a:lnTo>
                    <a:pt x="764705" y="25400"/>
                  </a:lnTo>
                  <a:lnTo>
                    <a:pt x="764705" y="26670"/>
                  </a:lnTo>
                  <a:lnTo>
                    <a:pt x="959789" y="26670"/>
                  </a:lnTo>
                  <a:lnTo>
                    <a:pt x="959789" y="25400"/>
                  </a:lnTo>
                  <a:lnTo>
                    <a:pt x="961542" y="25400"/>
                  </a:lnTo>
                  <a:lnTo>
                    <a:pt x="961542" y="22860"/>
                  </a:lnTo>
                  <a:lnTo>
                    <a:pt x="962063" y="22860"/>
                  </a:lnTo>
                  <a:lnTo>
                    <a:pt x="962063" y="19050"/>
                  </a:lnTo>
                  <a:lnTo>
                    <a:pt x="958253" y="19050"/>
                  </a:lnTo>
                  <a:lnTo>
                    <a:pt x="770039" y="19050"/>
                  </a:lnTo>
                  <a:lnTo>
                    <a:pt x="770039" y="7620"/>
                  </a:lnTo>
                  <a:lnTo>
                    <a:pt x="962063" y="7620"/>
                  </a:lnTo>
                  <a:lnTo>
                    <a:pt x="962063" y="3810"/>
                  </a:lnTo>
                  <a:close/>
                </a:path>
              </a:pathLst>
            </a:custGeom>
            <a:solidFill>
              <a:srgbClr val="6769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26895" y="8675738"/>
              <a:ext cx="2429510" cy="26670"/>
            </a:xfrm>
            <a:custGeom>
              <a:avLst/>
              <a:gdLst/>
              <a:ahLst/>
              <a:cxnLst/>
              <a:rect l="l" t="t" r="r" b="b"/>
              <a:pathLst>
                <a:path w="2429509" h="26670">
                  <a:moveTo>
                    <a:pt x="199644" y="3810"/>
                  </a:moveTo>
                  <a:lnTo>
                    <a:pt x="199097" y="3810"/>
                  </a:lnTo>
                  <a:lnTo>
                    <a:pt x="199097" y="1270"/>
                  </a:lnTo>
                  <a:lnTo>
                    <a:pt x="197269" y="1270"/>
                  </a:lnTo>
                  <a:lnTo>
                    <a:pt x="197269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58" y="26670"/>
                  </a:lnTo>
                  <a:lnTo>
                    <a:pt x="197358" y="25400"/>
                  </a:lnTo>
                  <a:lnTo>
                    <a:pt x="199110" y="25400"/>
                  </a:lnTo>
                  <a:lnTo>
                    <a:pt x="199110" y="22860"/>
                  </a:lnTo>
                  <a:lnTo>
                    <a:pt x="199644" y="22860"/>
                  </a:lnTo>
                  <a:lnTo>
                    <a:pt x="199644" y="19050"/>
                  </a:lnTo>
                  <a:lnTo>
                    <a:pt x="195834" y="19050"/>
                  </a:lnTo>
                  <a:lnTo>
                    <a:pt x="7620" y="19050"/>
                  </a:lnTo>
                  <a:lnTo>
                    <a:pt x="192024" y="19037"/>
                  </a:lnTo>
                  <a:lnTo>
                    <a:pt x="199644" y="19037"/>
                  </a:lnTo>
                  <a:lnTo>
                    <a:pt x="199644" y="7658"/>
                  </a:lnTo>
                  <a:lnTo>
                    <a:pt x="192024" y="7658"/>
                  </a:lnTo>
                  <a:lnTo>
                    <a:pt x="7620" y="7658"/>
                  </a:lnTo>
                  <a:lnTo>
                    <a:pt x="199644" y="7620"/>
                  </a:lnTo>
                  <a:lnTo>
                    <a:pt x="199644" y="3810"/>
                  </a:lnTo>
                  <a:close/>
                </a:path>
                <a:path w="2429509" h="26670">
                  <a:moveTo>
                    <a:pt x="518668" y="3810"/>
                  </a:moveTo>
                  <a:lnTo>
                    <a:pt x="518121" y="3810"/>
                  </a:lnTo>
                  <a:lnTo>
                    <a:pt x="518121" y="1270"/>
                  </a:lnTo>
                  <a:lnTo>
                    <a:pt x="516293" y="1270"/>
                  </a:lnTo>
                  <a:lnTo>
                    <a:pt x="516293" y="0"/>
                  </a:lnTo>
                  <a:lnTo>
                    <a:pt x="321386" y="0"/>
                  </a:lnTo>
                  <a:lnTo>
                    <a:pt x="321386" y="1270"/>
                  </a:lnTo>
                  <a:lnTo>
                    <a:pt x="319557" y="1270"/>
                  </a:lnTo>
                  <a:lnTo>
                    <a:pt x="319557" y="3810"/>
                  </a:lnTo>
                  <a:lnTo>
                    <a:pt x="319024" y="3810"/>
                  </a:lnTo>
                  <a:lnTo>
                    <a:pt x="319024" y="7620"/>
                  </a:lnTo>
                  <a:lnTo>
                    <a:pt x="319024" y="19050"/>
                  </a:lnTo>
                  <a:lnTo>
                    <a:pt x="319024" y="22860"/>
                  </a:lnTo>
                  <a:lnTo>
                    <a:pt x="319544" y="22860"/>
                  </a:lnTo>
                  <a:lnTo>
                    <a:pt x="319544" y="25400"/>
                  </a:lnTo>
                  <a:lnTo>
                    <a:pt x="321297" y="25400"/>
                  </a:lnTo>
                  <a:lnTo>
                    <a:pt x="321297" y="26670"/>
                  </a:lnTo>
                  <a:lnTo>
                    <a:pt x="516382" y="26670"/>
                  </a:lnTo>
                  <a:lnTo>
                    <a:pt x="516382" y="25400"/>
                  </a:lnTo>
                  <a:lnTo>
                    <a:pt x="518134" y="25400"/>
                  </a:lnTo>
                  <a:lnTo>
                    <a:pt x="518134" y="22860"/>
                  </a:lnTo>
                  <a:lnTo>
                    <a:pt x="518668" y="22860"/>
                  </a:lnTo>
                  <a:lnTo>
                    <a:pt x="518668" y="19050"/>
                  </a:lnTo>
                  <a:lnTo>
                    <a:pt x="514858" y="19050"/>
                  </a:lnTo>
                  <a:lnTo>
                    <a:pt x="326644" y="19050"/>
                  </a:lnTo>
                  <a:lnTo>
                    <a:pt x="511035" y="19037"/>
                  </a:lnTo>
                  <a:lnTo>
                    <a:pt x="518668" y="19037"/>
                  </a:lnTo>
                  <a:lnTo>
                    <a:pt x="518668" y="7658"/>
                  </a:lnTo>
                  <a:lnTo>
                    <a:pt x="511048" y="7658"/>
                  </a:lnTo>
                  <a:lnTo>
                    <a:pt x="326644" y="7658"/>
                  </a:lnTo>
                  <a:lnTo>
                    <a:pt x="518668" y="7620"/>
                  </a:lnTo>
                  <a:lnTo>
                    <a:pt x="518668" y="3810"/>
                  </a:lnTo>
                  <a:close/>
                </a:path>
                <a:path w="2429509" h="26670">
                  <a:moveTo>
                    <a:pt x="835063" y="3810"/>
                  </a:moveTo>
                  <a:lnTo>
                    <a:pt x="834517" y="3810"/>
                  </a:lnTo>
                  <a:lnTo>
                    <a:pt x="834517" y="1270"/>
                  </a:lnTo>
                  <a:lnTo>
                    <a:pt x="832688" y="1270"/>
                  </a:lnTo>
                  <a:lnTo>
                    <a:pt x="832688" y="0"/>
                  </a:lnTo>
                  <a:lnTo>
                    <a:pt x="637794" y="0"/>
                  </a:lnTo>
                  <a:lnTo>
                    <a:pt x="637794" y="1270"/>
                  </a:lnTo>
                  <a:lnTo>
                    <a:pt x="635965" y="1270"/>
                  </a:lnTo>
                  <a:lnTo>
                    <a:pt x="635965" y="3810"/>
                  </a:lnTo>
                  <a:lnTo>
                    <a:pt x="635419" y="3810"/>
                  </a:lnTo>
                  <a:lnTo>
                    <a:pt x="635419" y="7620"/>
                  </a:lnTo>
                  <a:lnTo>
                    <a:pt x="635419" y="19050"/>
                  </a:lnTo>
                  <a:lnTo>
                    <a:pt x="635419" y="22860"/>
                  </a:lnTo>
                  <a:lnTo>
                    <a:pt x="635939" y="22860"/>
                  </a:lnTo>
                  <a:lnTo>
                    <a:pt x="635939" y="25400"/>
                  </a:lnTo>
                  <a:lnTo>
                    <a:pt x="637692" y="25400"/>
                  </a:lnTo>
                  <a:lnTo>
                    <a:pt x="637692" y="26670"/>
                  </a:lnTo>
                  <a:lnTo>
                    <a:pt x="832777" y="26670"/>
                  </a:lnTo>
                  <a:lnTo>
                    <a:pt x="832777" y="25400"/>
                  </a:lnTo>
                  <a:lnTo>
                    <a:pt x="834529" y="25400"/>
                  </a:lnTo>
                  <a:lnTo>
                    <a:pt x="834529" y="22860"/>
                  </a:lnTo>
                  <a:lnTo>
                    <a:pt x="835063" y="22860"/>
                  </a:lnTo>
                  <a:lnTo>
                    <a:pt x="835063" y="19050"/>
                  </a:lnTo>
                  <a:lnTo>
                    <a:pt x="831253" y="19050"/>
                  </a:lnTo>
                  <a:lnTo>
                    <a:pt x="643039" y="19050"/>
                  </a:lnTo>
                  <a:lnTo>
                    <a:pt x="827443" y="19037"/>
                  </a:lnTo>
                  <a:lnTo>
                    <a:pt x="835063" y="19037"/>
                  </a:lnTo>
                  <a:lnTo>
                    <a:pt x="835063" y="7658"/>
                  </a:lnTo>
                  <a:lnTo>
                    <a:pt x="827443" y="7658"/>
                  </a:lnTo>
                  <a:lnTo>
                    <a:pt x="643039" y="7658"/>
                  </a:lnTo>
                  <a:lnTo>
                    <a:pt x="835063" y="7620"/>
                  </a:lnTo>
                  <a:lnTo>
                    <a:pt x="835063" y="3810"/>
                  </a:lnTo>
                  <a:close/>
                </a:path>
                <a:path w="2429509" h="26670">
                  <a:moveTo>
                    <a:pt x="1154087" y="3810"/>
                  </a:moveTo>
                  <a:lnTo>
                    <a:pt x="1153541" y="3810"/>
                  </a:lnTo>
                  <a:lnTo>
                    <a:pt x="1153541" y="1270"/>
                  </a:lnTo>
                  <a:lnTo>
                    <a:pt x="1151712" y="1270"/>
                  </a:lnTo>
                  <a:lnTo>
                    <a:pt x="1151712" y="0"/>
                  </a:lnTo>
                  <a:lnTo>
                    <a:pt x="1146467" y="0"/>
                  </a:lnTo>
                  <a:lnTo>
                    <a:pt x="1146467" y="7620"/>
                  </a:lnTo>
                  <a:lnTo>
                    <a:pt x="1146467" y="19037"/>
                  </a:lnTo>
                  <a:lnTo>
                    <a:pt x="962063" y="19050"/>
                  </a:lnTo>
                  <a:lnTo>
                    <a:pt x="1146467" y="19037"/>
                  </a:lnTo>
                  <a:lnTo>
                    <a:pt x="1146467" y="7658"/>
                  </a:lnTo>
                  <a:lnTo>
                    <a:pt x="962063" y="7658"/>
                  </a:lnTo>
                  <a:lnTo>
                    <a:pt x="1146467" y="7620"/>
                  </a:lnTo>
                  <a:lnTo>
                    <a:pt x="1146467" y="0"/>
                  </a:lnTo>
                  <a:lnTo>
                    <a:pt x="956818" y="0"/>
                  </a:lnTo>
                  <a:lnTo>
                    <a:pt x="956818" y="1270"/>
                  </a:lnTo>
                  <a:lnTo>
                    <a:pt x="954976" y="1270"/>
                  </a:lnTo>
                  <a:lnTo>
                    <a:pt x="954976" y="3810"/>
                  </a:lnTo>
                  <a:lnTo>
                    <a:pt x="954443" y="3810"/>
                  </a:lnTo>
                  <a:lnTo>
                    <a:pt x="954443" y="7620"/>
                  </a:lnTo>
                  <a:lnTo>
                    <a:pt x="954443" y="19050"/>
                  </a:lnTo>
                  <a:lnTo>
                    <a:pt x="954443" y="22860"/>
                  </a:lnTo>
                  <a:lnTo>
                    <a:pt x="954963" y="22860"/>
                  </a:lnTo>
                  <a:lnTo>
                    <a:pt x="954963" y="25400"/>
                  </a:lnTo>
                  <a:lnTo>
                    <a:pt x="956729" y="25400"/>
                  </a:lnTo>
                  <a:lnTo>
                    <a:pt x="956729" y="26670"/>
                  </a:lnTo>
                  <a:lnTo>
                    <a:pt x="1151801" y="26670"/>
                  </a:lnTo>
                  <a:lnTo>
                    <a:pt x="1151801" y="25400"/>
                  </a:lnTo>
                  <a:lnTo>
                    <a:pt x="1153553" y="25400"/>
                  </a:lnTo>
                  <a:lnTo>
                    <a:pt x="1153553" y="22860"/>
                  </a:lnTo>
                  <a:lnTo>
                    <a:pt x="1154087" y="22860"/>
                  </a:lnTo>
                  <a:lnTo>
                    <a:pt x="1154087" y="19050"/>
                  </a:lnTo>
                  <a:lnTo>
                    <a:pt x="1154087" y="7620"/>
                  </a:lnTo>
                  <a:lnTo>
                    <a:pt x="1154087" y="3810"/>
                  </a:lnTo>
                  <a:close/>
                </a:path>
                <a:path w="2429509" h="26670">
                  <a:moveTo>
                    <a:pt x="1482509" y="7658"/>
                  </a:moveTo>
                  <a:lnTo>
                    <a:pt x="1474901" y="7658"/>
                  </a:lnTo>
                  <a:lnTo>
                    <a:pt x="1290497" y="7658"/>
                  </a:lnTo>
                  <a:lnTo>
                    <a:pt x="1290497" y="19037"/>
                  </a:lnTo>
                  <a:lnTo>
                    <a:pt x="1474889" y="19037"/>
                  </a:lnTo>
                  <a:lnTo>
                    <a:pt x="1482509" y="19037"/>
                  </a:lnTo>
                  <a:lnTo>
                    <a:pt x="1482509" y="7658"/>
                  </a:lnTo>
                  <a:close/>
                </a:path>
                <a:path w="2429509" h="26670">
                  <a:moveTo>
                    <a:pt x="1482509" y="3810"/>
                  </a:moveTo>
                  <a:lnTo>
                    <a:pt x="1481963" y="3810"/>
                  </a:lnTo>
                  <a:lnTo>
                    <a:pt x="1481963" y="1270"/>
                  </a:lnTo>
                  <a:lnTo>
                    <a:pt x="1480134" y="1270"/>
                  </a:lnTo>
                  <a:lnTo>
                    <a:pt x="1480134" y="0"/>
                  </a:lnTo>
                  <a:lnTo>
                    <a:pt x="1285240" y="0"/>
                  </a:lnTo>
                  <a:lnTo>
                    <a:pt x="1285240" y="1270"/>
                  </a:lnTo>
                  <a:lnTo>
                    <a:pt x="1283411" y="1270"/>
                  </a:lnTo>
                  <a:lnTo>
                    <a:pt x="1283411" y="3810"/>
                  </a:lnTo>
                  <a:lnTo>
                    <a:pt x="1282865" y="3810"/>
                  </a:lnTo>
                  <a:lnTo>
                    <a:pt x="1282865" y="7620"/>
                  </a:lnTo>
                  <a:lnTo>
                    <a:pt x="1282865" y="19050"/>
                  </a:lnTo>
                  <a:lnTo>
                    <a:pt x="1282865" y="22860"/>
                  </a:lnTo>
                  <a:lnTo>
                    <a:pt x="1283398" y="22860"/>
                  </a:lnTo>
                  <a:lnTo>
                    <a:pt x="1283398" y="25400"/>
                  </a:lnTo>
                  <a:lnTo>
                    <a:pt x="1285151" y="25400"/>
                  </a:lnTo>
                  <a:lnTo>
                    <a:pt x="1285151" y="26670"/>
                  </a:lnTo>
                  <a:lnTo>
                    <a:pt x="1480235" y="26670"/>
                  </a:lnTo>
                  <a:lnTo>
                    <a:pt x="1480235" y="25400"/>
                  </a:lnTo>
                  <a:lnTo>
                    <a:pt x="1481988" y="25400"/>
                  </a:lnTo>
                  <a:lnTo>
                    <a:pt x="1481988" y="22860"/>
                  </a:lnTo>
                  <a:lnTo>
                    <a:pt x="1482509" y="22860"/>
                  </a:lnTo>
                  <a:lnTo>
                    <a:pt x="1482509" y="19050"/>
                  </a:lnTo>
                  <a:lnTo>
                    <a:pt x="1478699" y="19050"/>
                  </a:lnTo>
                  <a:lnTo>
                    <a:pt x="1290485" y="19050"/>
                  </a:lnTo>
                  <a:lnTo>
                    <a:pt x="1290485" y="7620"/>
                  </a:lnTo>
                  <a:lnTo>
                    <a:pt x="1482509" y="7620"/>
                  </a:lnTo>
                  <a:lnTo>
                    <a:pt x="1482509" y="3810"/>
                  </a:lnTo>
                  <a:close/>
                </a:path>
                <a:path w="2429509" h="26670">
                  <a:moveTo>
                    <a:pt x="1801533" y="7658"/>
                  </a:moveTo>
                  <a:lnTo>
                    <a:pt x="1793925" y="7658"/>
                  </a:lnTo>
                  <a:lnTo>
                    <a:pt x="1609521" y="7658"/>
                  </a:lnTo>
                  <a:lnTo>
                    <a:pt x="1609521" y="19037"/>
                  </a:lnTo>
                  <a:lnTo>
                    <a:pt x="1793913" y="19037"/>
                  </a:lnTo>
                  <a:lnTo>
                    <a:pt x="1801533" y="19037"/>
                  </a:lnTo>
                  <a:lnTo>
                    <a:pt x="1801533" y="7658"/>
                  </a:lnTo>
                  <a:close/>
                </a:path>
                <a:path w="2429509" h="26670">
                  <a:moveTo>
                    <a:pt x="1801533" y="3810"/>
                  </a:moveTo>
                  <a:lnTo>
                    <a:pt x="1800987" y="3810"/>
                  </a:lnTo>
                  <a:lnTo>
                    <a:pt x="1800987" y="1270"/>
                  </a:lnTo>
                  <a:lnTo>
                    <a:pt x="1799158" y="1270"/>
                  </a:lnTo>
                  <a:lnTo>
                    <a:pt x="1799158" y="0"/>
                  </a:lnTo>
                  <a:lnTo>
                    <a:pt x="1604264" y="0"/>
                  </a:lnTo>
                  <a:lnTo>
                    <a:pt x="1604264" y="1270"/>
                  </a:lnTo>
                  <a:lnTo>
                    <a:pt x="1602435" y="1270"/>
                  </a:lnTo>
                  <a:lnTo>
                    <a:pt x="1602435" y="3810"/>
                  </a:lnTo>
                  <a:lnTo>
                    <a:pt x="1601889" y="3810"/>
                  </a:lnTo>
                  <a:lnTo>
                    <a:pt x="1601889" y="7620"/>
                  </a:lnTo>
                  <a:lnTo>
                    <a:pt x="1601889" y="19050"/>
                  </a:lnTo>
                  <a:lnTo>
                    <a:pt x="1601889" y="22860"/>
                  </a:lnTo>
                  <a:lnTo>
                    <a:pt x="1602422" y="22860"/>
                  </a:lnTo>
                  <a:lnTo>
                    <a:pt x="1602422" y="25400"/>
                  </a:lnTo>
                  <a:lnTo>
                    <a:pt x="1604175" y="25400"/>
                  </a:lnTo>
                  <a:lnTo>
                    <a:pt x="1604175" y="26670"/>
                  </a:lnTo>
                  <a:lnTo>
                    <a:pt x="1799259" y="26670"/>
                  </a:lnTo>
                  <a:lnTo>
                    <a:pt x="1799259" y="25400"/>
                  </a:lnTo>
                  <a:lnTo>
                    <a:pt x="1801012" y="25400"/>
                  </a:lnTo>
                  <a:lnTo>
                    <a:pt x="1801012" y="22860"/>
                  </a:lnTo>
                  <a:lnTo>
                    <a:pt x="1801533" y="22860"/>
                  </a:lnTo>
                  <a:lnTo>
                    <a:pt x="1801533" y="19050"/>
                  </a:lnTo>
                  <a:lnTo>
                    <a:pt x="1797723" y="19050"/>
                  </a:lnTo>
                  <a:lnTo>
                    <a:pt x="1609509" y="19050"/>
                  </a:lnTo>
                  <a:lnTo>
                    <a:pt x="1609509" y="7620"/>
                  </a:lnTo>
                  <a:lnTo>
                    <a:pt x="1801533" y="7620"/>
                  </a:lnTo>
                  <a:lnTo>
                    <a:pt x="1801533" y="3810"/>
                  </a:lnTo>
                  <a:close/>
                </a:path>
                <a:path w="2429509" h="26670">
                  <a:moveTo>
                    <a:pt x="2117928" y="7658"/>
                  </a:moveTo>
                  <a:lnTo>
                    <a:pt x="2110321" y="7658"/>
                  </a:lnTo>
                  <a:lnTo>
                    <a:pt x="1925916" y="7658"/>
                  </a:lnTo>
                  <a:lnTo>
                    <a:pt x="1925916" y="19037"/>
                  </a:lnTo>
                  <a:lnTo>
                    <a:pt x="2110308" y="19037"/>
                  </a:lnTo>
                  <a:lnTo>
                    <a:pt x="2117928" y="19037"/>
                  </a:lnTo>
                  <a:lnTo>
                    <a:pt x="2117928" y="7658"/>
                  </a:lnTo>
                  <a:close/>
                </a:path>
                <a:path w="2429509" h="26670">
                  <a:moveTo>
                    <a:pt x="2117928" y="3810"/>
                  </a:moveTo>
                  <a:lnTo>
                    <a:pt x="2117382" y="3810"/>
                  </a:lnTo>
                  <a:lnTo>
                    <a:pt x="2117382" y="1270"/>
                  </a:lnTo>
                  <a:lnTo>
                    <a:pt x="2115553" y="1270"/>
                  </a:lnTo>
                  <a:lnTo>
                    <a:pt x="2115553" y="0"/>
                  </a:lnTo>
                  <a:lnTo>
                    <a:pt x="1920659" y="0"/>
                  </a:lnTo>
                  <a:lnTo>
                    <a:pt x="1920659" y="1270"/>
                  </a:lnTo>
                  <a:lnTo>
                    <a:pt x="1918830" y="1270"/>
                  </a:lnTo>
                  <a:lnTo>
                    <a:pt x="1918830" y="3810"/>
                  </a:lnTo>
                  <a:lnTo>
                    <a:pt x="1918284" y="3810"/>
                  </a:lnTo>
                  <a:lnTo>
                    <a:pt x="1918284" y="7620"/>
                  </a:lnTo>
                  <a:lnTo>
                    <a:pt x="1918284" y="19050"/>
                  </a:lnTo>
                  <a:lnTo>
                    <a:pt x="1918284" y="22860"/>
                  </a:lnTo>
                  <a:lnTo>
                    <a:pt x="1918817" y="22860"/>
                  </a:lnTo>
                  <a:lnTo>
                    <a:pt x="1918817" y="25400"/>
                  </a:lnTo>
                  <a:lnTo>
                    <a:pt x="1920570" y="25400"/>
                  </a:lnTo>
                  <a:lnTo>
                    <a:pt x="1920570" y="26670"/>
                  </a:lnTo>
                  <a:lnTo>
                    <a:pt x="2115655" y="26670"/>
                  </a:lnTo>
                  <a:lnTo>
                    <a:pt x="2115655" y="25400"/>
                  </a:lnTo>
                  <a:lnTo>
                    <a:pt x="2117407" y="25400"/>
                  </a:lnTo>
                  <a:lnTo>
                    <a:pt x="2117407" y="22860"/>
                  </a:lnTo>
                  <a:lnTo>
                    <a:pt x="2117928" y="22860"/>
                  </a:lnTo>
                  <a:lnTo>
                    <a:pt x="2117928" y="19050"/>
                  </a:lnTo>
                  <a:lnTo>
                    <a:pt x="2114118" y="19050"/>
                  </a:lnTo>
                  <a:lnTo>
                    <a:pt x="1925904" y="19050"/>
                  </a:lnTo>
                  <a:lnTo>
                    <a:pt x="1925904" y="7620"/>
                  </a:lnTo>
                  <a:lnTo>
                    <a:pt x="2117928" y="7620"/>
                  </a:lnTo>
                  <a:lnTo>
                    <a:pt x="2117928" y="3810"/>
                  </a:lnTo>
                  <a:close/>
                </a:path>
                <a:path w="2429509" h="26670">
                  <a:moveTo>
                    <a:pt x="2429345" y="19037"/>
                  </a:moveTo>
                  <a:lnTo>
                    <a:pt x="2429332" y="7658"/>
                  </a:lnTo>
                  <a:lnTo>
                    <a:pt x="2244941" y="7658"/>
                  </a:lnTo>
                  <a:lnTo>
                    <a:pt x="2244941" y="19037"/>
                  </a:lnTo>
                  <a:lnTo>
                    <a:pt x="2429345" y="19037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64216" y="8675738"/>
              <a:ext cx="2439035" cy="26670"/>
            </a:xfrm>
            <a:custGeom>
              <a:avLst/>
              <a:gdLst/>
              <a:ahLst/>
              <a:cxnLst/>
              <a:rect l="l" t="t" r="r" b="b"/>
              <a:pathLst>
                <a:path w="2439034" h="26670">
                  <a:moveTo>
                    <a:pt x="199631" y="3810"/>
                  </a:moveTo>
                  <a:lnTo>
                    <a:pt x="199085" y="3810"/>
                  </a:lnTo>
                  <a:lnTo>
                    <a:pt x="199085" y="1270"/>
                  </a:lnTo>
                  <a:lnTo>
                    <a:pt x="197256" y="1270"/>
                  </a:lnTo>
                  <a:lnTo>
                    <a:pt x="197256" y="0"/>
                  </a:lnTo>
                  <a:lnTo>
                    <a:pt x="192011" y="0"/>
                  </a:lnTo>
                  <a:lnTo>
                    <a:pt x="192011" y="7620"/>
                  </a:lnTo>
                  <a:lnTo>
                    <a:pt x="7620" y="7658"/>
                  </a:lnTo>
                  <a:lnTo>
                    <a:pt x="7620" y="19037"/>
                  </a:lnTo>
                  <a:lnTo>
                    <a:pt x="192011" y="19037"/>
                  </a:lnTo>
                  <a:lnTo>
                    <a:pt x="7607" y="19050"/>
                  </a:lnTo>
                  <a:lnTo>
                    <a:pt x="7607" y="7620"/>
                  </a:lnTo>
                  <a:lnTo>
                    <a:pt x="192011" y="7620"/>
                  </a:lnTo>
                  <a:lnTo>
                    <a:pt x="192011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58" y="26670"/>
                  </a:lnTo>
                  <a:lnTo>
                    <a:pt x="197358" y="25400"/>
                  </a:lnTo>
                  <a:lnTo>
                    <a:pt x="199110" y="25400"/>
                  </a:lnTo>
                  <a:lnTo>
                    <a:pt x="199110" y="22860"/>
                  </a:lnTo>
                  <a:lnTo>
                    <a:pt x="199631" y="22860"/>
                  </a:lnTo>
                  <a:lnTo>
                    <a:pt x="199631" y="19050"/>
                  </a:lnTo>
                  <a:lnTo>
                    <a:pt x="199631" y="7620"/>
                  </a:lnTo>
                  <a:lnTo>
                    <a:pt x="199631" y="3810"/>
                  </a:lnTo>
                  <a:close/>
                </a:path>
                <a:path w="2439034" h="26670">
                  <a:moveTo>
                    <a:pt x="528066" y="3810"/>
                  </a:moveTo>
                  <a:lnTo>
                    <a:pt x="527519" y="3810"/>
                  </a:lnTo>
                  <a:lnTo>
                    <a:pt x="527519" y="1270"/>
                  </a:lnTo>
                  <a:lnTo>
                    <a:pt x="525691" y="1270"/>
                  </a:lnTo>
                  <a:lnTo>
                    <a:pt x="525691" y="0"/>
                  </a:lnTo>
                  <a:lnTo>
                    <a:pt x="330784" y="0"/>
                  </a:lnTo>
                  <a:lnTo>
                    <a:pt x="330784" y="1270"/>
                  </a:lnTo>
                  <a:lnTo>
                    <a:pt x="328955" y="1270"/>
                  </a:lnTo>
                  <a:lnTo>
                    <a:pt x="328955" y="3810"/>
                  </a:lnTo>
                  <a:lnTo>
                    <a:pt x="328422" y="3810"/>
                  </a:lnTo>
                  <a:lnTo>
                    <a:pt x="328422" y="7620"/>
                  </a:lnTo>
                  <a:lnTo>
                    <a:pt x="328422" y="19050"/>
                  </a:lnTo>
                  <a:lnTo>
                    <a:pt x="328422" y="22860"/>
                  </a:lnTo>
                  <a:lnTo>
                    <a:pt x="328942" y="22860"/>
                  </a:lnTo>
                  <a:lnTo>
                    <a:pt x="328942" y="25400"/>
                  </a:lnTo>
                  <a:lnTo>
                    <a:pt x="330695" y="25400"/>
                  </a:lnTo>
                  <a:lnTo>
                    <a:pt x="330695" y="26670"/>
                  </a:lnTo>
                  <a:lnTo>
                    <a:pt x="525780" y="26670"/>
                  </a:lnTo>
                  <a:lnTo>
                    <a:pt x="525780" y="25400"/>
                  </a:lnTo>
                  <a:lnTo>
                    <a:pt x="527532" y="25400"/>
                  </a:lnTo>
                  <a:lnTo>
                    <a:pt x="527532" y="22860"/>
                  </a:lnTo>
                  <a:lnTo>
                    <a:pt x="528066" y="22860"/>
                  </a:lnTo>
                  <a:lnTo>
                    <a:pt x="528066" y="19050"/>
                  </a:lnTo>
                  <a:lnTo>
                    <a:pt x="524256" y="19050"/>
                  </a:lnTo>
                  <a:lnTo>
                    <a:pt x="336042" y="19050"/>
                  </a:lnTo>
                  <a:lnTo>
                    <a:pt x="520446" y="19037"/>
                  </a:lnTo>
                  <a:lnTo>
                    <a:pt x="528066" y="19037"/>
                  </a:lnTo>
                  <a:lnTo>
                    <a:pt x="528066" y="7658"/>
                  </a:lnTo>
                  <a:lnTo>
                    <a:pt x="520446" y="7658"/>
                  </a:lnTo>
                  <a:lnTo>
                    <a:pt x="336042" y="7658"/>
                  </a:lnTo>
                  <a:lnTo>
                    <a:pt x="528066" y="7620"/>
                  </a:lnTo>
                  <a:lnTo>
                    <a:pt x="528066" y="3810"/>
                  </a:lnTo>
                  <a:close/>
                </a:path>
                <a:path w="2439034" h="26670">
                  <a:moveTo>
                    <a:pt x="847090" y="3810"/>
                  </a:moveTo>
                  <a:lnTo>
                    <a:pt x="846543" y="3810"/>
                  </a:lnTo>
                  <a:lnTo>
                    <a:pt x="846543" y="1270"/>
                  </a:lnTo>
                  <a:lnTo>
                    <a:pt x="844715" y="1270"/>
                  </a:lnTo>
                  <a:lnTo>
                    <a:pt x="844715" y="0"/>
                  </a:lnTo>
                  <a:lnTo>
                    <a:pt x="839470" y="0"/>
                  </a:lnTo>
                  <a:lnTo>
                    <a:pt x="839470" y="7620"/>
                  </a:lnTo>
                  <a:lnTo>
                    <a:pt x="839470" y="19037"/>
                  </a:lnTo>
                  <a:lnTo>
                    <a:pt x="655066" y="19050"/>
                  </a:lnTo>
                  <a:lnTo>
                    <a:pt x="839470" y="19037"/>
                  </a:lnTo>
                  <a:lnTo>
                    <a:pt x="839470" y="7658"/>
                  </a:lnTo>
                  <a:lnTo>
                    <a:pt x="655066" y="7658"/>
                  </a:lnTo>
                  <a:lnTo>
                    <a:pt x="839470" y="7620"/>
                  </a:lnTo>
                  <a:lnTo>
                    <a:pt x="839470" y="0"/>
                  </a:lnTo>
                  <a:lnTo>
                    <a:pt x="649808" y="0"/>
                  </a:lnTo>
                  <a:lnTo>
                    <a:pt x="649808" y="1270"/>
                  </a:lnTo>
                  <a:lnTo>
                    <a:pt x="647979" y="1270"/>
                  </a:lnTo>
                  <a:lnTo>
                    <a:pt x="647979" y="3810"/>
                  </a:lnTo>
                  <a:lnTo>
                    <a:pt x="647446" y="3810"/>
                  </a:lnTo>
                  <a:lnTo>
                    <a:pt x="647446" y="7620"/>
                  </a:lnTo>
                  <a:lnTo>
                    <a:pt x="647446" y="19050"/>
                  </a:lnTo>
                  <a:lnTo>
                    <a:pt x="647446" y="22860"/>
                  </a:lnTo>
                  <a:lnTo>
                    <a:pt x="647966" y="22860"/>
                  </a:lnTo>
                  <a:lnTo>
                    <a:pt x="647966" y="25400"/>
                  </a:lnTo>
                  <a:lnTo>
                    <a:pt x="649719" y="25400"/>
                  </a:lnTo>
                  <a:lnTo>
                    <a:pt x="649719" y="26670"/>
                  </a:lnTo>
                  <a:lnTo>
                    <a:pt x="844804" y="26670"/>
                  </a:lnTo>
                  <a:lnTo>
                    <a:pt x="844804" y="25400"/>
                  </a:lnTo>
                  <a:lnTo>
                    <a:pt x="846556" y="25400"/>
                  </a:lnTo>
                  <a:lnTo>
                    <a:pt x="846556" y="22860"/>
                  </a:lnTo>
                  <a:lnTo>
                    <a:pt x="847090" y="22860"/>
                  </a:lnTo>
                  <a:lnTo>
                    <a:pt x="847090" y="19050"/>
                  </a:lnTo>
                  <a:lnTo>
                    <a:pt x="847090" y="7620"/>
                  </a:lnTo>
                  <a:lnTo>
                    <a:pt x="847090" y="3810"/>
                  </a:lnTo>
                  <a:close/>
                </a:path>
                <a:path w="2439034" h="26670">
                  <a:moveTo>
                    <a:pt x="1163485" y="3810"/>
                  </a:moveTo>
                  <a:lnTo>
                    <a:pt x="1162939" y="3810"/>
                  </a:lnTo>
                  <a:lnTo>
                    <a:pt x="1162939" y="1270"/>
                  </a:lnTo>
                  <a:lnTo>
                    <a:pt x="1161110" y="1270"/>
                  </a:lnTo>
                  <a:lnTo>
                    <a:pt x="1161110" y="0"/>
                  </a:lnTo>
                  <a:lnTo>
                    <a:pt x="966216" y="0"/>
                  </a:lnTo>
                  <a:lnTo>
                    <a:pt x="966216" y="1270"/>
                  </a:lnTo>
                  <a:lnTo>
                    <a:pt x="964374" y="1270"/>
                  </a:lnTo>
                  <a:lnTo>
                    <a:pt x="964374" y="3810"/>
                  </a:lnTo>
                  <a:lnTo>
                    <a:pt x="963841" y="3810"/>
                  </a:lnTo>
                  <a:lnTo>
                    <a:pt x="963841" y="7620"/>
                  </a:lnTo>
                  <a:lnTo>
                    <a:pt x="963841" y="19050"/>
                  </a:lnTo>
                  <a:lnTo>
                    <a:pt x="963841" y="22860"/>
                  </a:lnTo>
                  <a:lnTo>
                    <a:pt x="964361" y="22860"/>
                  </a:lnTo>
                  <a:lnTo>
                    <a:pt x="964361" y="25400"/>
                  </a:lnTo>
                  <a:lnTo>
                    <a:pt x="966127" y="25400"/>
                  </a:lnTo>
                  <a:lnTo>
                    <a:pt x="966127" y="26670"/>
                  </a:lnTo>
                  <a:lnTo>
                    <a:pt x="1161199" y="26670"/>
                  </a:lnTo>
                  <a:lnTo>
                    <a:pt x="1161199" y="25400"/>
                  </a:lnTo>
                  <a:lnTo>
                    <a:pt x="1162951" y="25400"/>
                  </a:lnTo>
                  <a:lnTo>
                    <a:pt x="1162951" y="22860"/>
                  </a:lnTo>
                  <a:lnTo>
                    <a:pt x="1163485" y="22860"/>
                  </a:lnTo>
                  <a:lnTo>
                    <a:pt x="1163485" y="19050"/>
                  </a:lnTo>
                  <a:lnTo>
                    <a:pt x="1159675" y="19050"/>
                  </a:lnTo>
                  <a:lnTo>
                    <a:pt x="971473" y="19050"/>
                  </a:lnTo>
                  <a:lnTo>
                    <a:pt x="1155877" y="19037"/>
                  </a:lnTo>
                  <a:lnTo>
                    <a:pt x="1163485" y="19037"/>
                  </a:lnTo>
                  <a:lnTo>
                    <a:pt x="1163485" y="7658"/>
                  </a:lnTo>
                  <a:lnTo>
                    <a:pt x="1155877" y="7658"/>
                  </a:lnTo>
                  <a:lnTo>
                    <a:pt x="971473" y="7658"/>
                  </a:lnTo>
                  <a:lnTo>
                    <a:pt x="1163485" y="7620"/>
                  </a:lnTo>
                  <a:lnTo>
                    <a:pt x="1163485" y="3810"/>
                  </a:lnTo>
                  <a:close/>
                </a:path>
                <a:path w="2439034" h="26670">
                  <a:moveTo>
                    <a:pt x="1482509" y="7658"/>
                  </a:moveTo>
                  <a:lnTo>
                    <a:pt x="1474901" y="7658"/>
                  </a:lnTo>
                  <a:lnTo>
                    <a:pt x="1290497" y="7658"/>
                  </a:lnTo>
                  <a:lnTo>
                    <a:pt x="1290497" y="19037"/>
                  </a:lnTo>
                  <a:lnTo>
                    <a:pt x="1474876" y="19037"/>
                  </a:lnTo>
                  <a:lnTo>
                    <a:pt x="1482509" y="19037"/>
                  </a:lnTo>
                  <a:lnTo>
                    <a:pt x="1482509" y="7658"/>
                  </a:lnTo>
                  <a:close/>
                </a:path>
                <a:path w="2439034" h="26670">
                  <a:moveTo>
                    <a:pt x="1482509" y="3810"/>
                  </a:moveTo>
                  <a:lnTo>
                    <a:pt x="1481963" y="3810"/>
                  </a:lnTo>
                  <a:lnTo>
                    <a:pt x="1481963" y="1270"/>
                  </a:lnTo>
                  <a:lnTo>
                    <a:pt x="1480134" y="1270"/>
                  </a:lnTo>
                  <a:lnTo>
                    <a:pt x="1480134" y="0"/>
                  </a:lnTo>
                  <a:lnTo>
                    <a:pt x="1285240" y="0"/>
                  </a:lnTo>
                  <a:lnTo>
                    <a:pt x="1285240" y="1270"/>
                  </a:lnTo>
                  <a:lnTo>
                    <a:pt x="1283411" y="1270"/>
                  </a:lnTo>
                  <a:lnTo>
                    <a:pt x="1283411" y="3810"/>
                  </a:lnTo>
                  <a:lnTo>
                    <a:pt x="1282877" y="3810"/>
                  </a:lnTo>
                  <a:lnTo>
                    <a:pt x="1282877" y="7620"/>
                  </a:lnTo>
                  <a:lnTo>
                    <a:pt x="1282877" y="19050"/>
                  </a:lnTo>
                  <a:lnTo>
                    <a:pt x="1282877" y="22860"/>
                  </a:lnTo>
                  <a:lnTo>
                    <a:pt x="1283398" y="22860"/>
                  </a:lnTo>
                  <a:lnTo>
                    <a:pt x="1283398" y="25400"/>
                  </a:lnTo>
                  <a:lnTo>
                    <a:pt x="1285151" y="25400"/>
                  </a:lnTo>
                  <a:lnTo>
                    <a:pt x="1285151" y="26670"/>
                  </a:lnTo>
                  <a:lnTo>
                    <a:pt x="1480223" y="26670"/>
                  </a:lnTo>
                  <a:lnTo>
                    <a:pt x="1480223" y="25400"/>
                  </a:lnTo>
                  <a:lnTo>
                    <a:pt x="1481975" y="25400"/>
                  </a:lnTo>
                  <a:lnTo>
                    <a:pt x="1481975" y="22860"/>
                  </a:lnTo>
                  <a:lnTo>
                    <a:pt x="1482509" y="22860"/>
                  </a:lnTo>
                  <a:lnTo>
                    <a:pt x="1482509" y="19050"/>
                  </a:lnTo>
                  <a:lnTo>
                    <a:pt x="1478699" y="19050"/>
                  </a:lnTo>
                  <a:lnTo>
                    <a:pt x="1290485" y="19050"/>
                  </a:lnTo>
                  <a:lnTo>
                    <a:pt x="1290485" y="7620"/>
                  </a:lnTo>
                  <a:lnTo>
                    <a:pt x="1482509" y="7620"/>
                  </a:lnTo>
                  <a:lnTo>
                    <a:pt x="1482509" y="3810"/>
                  </a:lnTo>
                  <a:close/>
                </a:path>
                <a:path w="2439034" h="26670">
                  <a:moveTo>
                    <a:pt x="1810931" y="7658"/>
                  </a:moveTo>
                  <a:lnTo>
                    <a:pt x="1803311" y="7658"/>
                  </a:lnTo>
                  <a:lnTo>
                    <a:pt x="1618919" y="7658"/>
                  </a:lnTo>
                  <a:lnTo>
                    <a:pt x="1618919" y="19037"/>
                  </a:lnTo>
                  <a:lnTo>
                    <a:pt x="1803298" y="19037"/>
                  </a:lnTo>
                  <a:lnTo>
                    <a:pt x="1810931" y="19037"/>
                  </a:lnTo>
                  <a:lnTo>
                    <a:pt x="1810931" y="7658"/>
                  </a:lnTo>
                  <a:close/>
                </a:path>
                <a:path w="2439034" h="26670">
                  <a:moveTo>
                    <a:pt x="1810931" y="3810"/>
                  </a:moveTo>
                  <a:lnTo>
                    <a:pt x="1810385" y="3810"/>
                  </a:lnTo>
                  <a:lnTo>
                    <a:pt x="1810385" y="1270"/>
                  </a:lnTo>
                  <a:lnTo>
                    <a:pt x="1808556" y="1270"/>
                  </a:lnTo>
                  <a:lnTo>
                    <a:pt x="1808556" y="0"/>
                  </a:lnTo>
                  <a:lnTo>
                    <a:pt x="1613662" y="0"/>
                  </a:lnTo>
                  <a:lnTo>
                    <a:pt x="1613662" y="1270"/>
                  </a:lnTo>
                  <a:lnTo>
                    <a:pt x="1611833" y="1270"/>
                  </a:lnTo>
                  <a:lnTo>
                    <a:pt x="1611833" y="3810"/>
                  </a:lnTo>
                  <a:lnTo>
                    <a:pt x="1611287" y="3810"/>
                  </a:lnTo>
                  <a:lnTo>
                    <a:pt x="1611287" y="7620"/>
                  </a:lnTo>
                  <a:lnTo>
                    <a:pt x="1611287" y="19050"/>
                  </a:lnTo>
                  <a:lnTo>
                    <a:pt x="1611287" y="22860"/>
                  </a:lnTo>
                  <a:lnTo>
                    <a:pt x="1611820" y="22860"/>
                  </a:lnTo>
                  <a:lnTo>
                    <a:pt x="1611820" y="25400"/>
                  </a:lnTo>
                  <a:lnTo>
                    <a:pt x="1613573" y="25400"/>
                  </a:lnTo>
                  <a:lnTo>
                    <a:pt x="1613573" y="26670"/>
                  </a:lnTo>
                  <a:lnTo>
                    <a:pt x="1808645" y="26670"/>
                  </a:lnTo>
                  <a:lnTo>
                    <a:pt x="1808645" y="25400"/>
                  </a:lnTo>
                  <a:lnTo>
                    <a:pt x="1810397" y="25400"/>
                  </a:lnTo>
                  <a:lnTo>
                    <a:pt x="1810397" y="22860"/>
                  </a:lnTo>
                  <a:lnTo>
                    <a:pt x="1810931" y="22860"/>
                  </a:lnTo>
                  <a:lnTo>
                    <a:pt x="1810931" y="19050"/>
                  </a:lnTo>
                  <a:lnTo>
                    <a:pt x="1807121" y="19050"/>
                  </a:lnTo>
                  <a:lnTo>
                    <a:pt x="1618907" y="19050"/>
                  </a:lnTo>
                  <a:lnTo>
                    <a:pt x="1618907" y="7620"/>
                  </a:lnTo>
                  <a:lnTo>
                    <a:pt x="1810931" y="7620"/>
                  </a:lnTo>
                  <a:lnTo>
                    <a:pt x="1810931" y="3810"/>
                  </a:lnTo>
                  <a:close/>
                </a:path>
                <a:path w="2439034" h="26670">
                  <a:moveTo>
                    <a:pt x="2129955" y="3810"/>
                  </a:moveTo>
                  <a:lnTo>
                    <a:pt x="2129409" y="3810"/>
                  </a:lnTo>
                  <a:lnTo>
                    <a:pt x="2129409" y="1270"/>
                  </a:lnTo>
                  <a:lnTo>
                    <a:pt x="2127580" y="1270"/>
                  </a:lnTo>
                  <a:lnTo>
                    <a:pt x="2127580" y="0"/>
                  </a:lnTo>
                  <a:lnTo>
                    <a:pt x="2122335" y="0"/>
                  </a:lnTo>
                  <a:lnTo>
                    <a:pt x="2122335" y="7620"/>
                  </a:lnTo>
                  <a:lnTo>
                    <a:pt x="1937943" y="7658"/>
                  </a:lnTo>
                  <a:lnTo>
                    <a:pt x="1937931" y="19037"/>
                  </a:lnTo>
                  <a:lnTo>
                    <a:pt x="2122335" y="19037"/>
                  </a:lnTo>
                  <a:lnTo>
                    <a:pt x="1937931" y="19050"/>
                  </a:lnTo>
                  <a:lnTo>
                    <a:pt x="1937931" y="7620"/>
                  </a:lnTo>
                  <a:lnTo>
                    <a:pt x="2122335" y="7620"/>
                  </a:lnTo>
                  <a:lnTo>
                    <a:pt x="2122335" y="0"/>
                  </a:lnTo>
                  <a:lnTo>
                    <a:pt x="1932686" y="0"/>
                  </a:lnTo>
                  <a:lnTo>
                    <a:pt x="1932686" y="1270"/>
                  </a:lnTo>
                  <a:lnTo>
                    <a:pt x="1930857" y="1270"/>
                  </a:lnTo>
                  <a:lnTo>
                    <a:pt x="1930857" y="3810"/>
                  </a:lnTo>
                  <a:lnTo>
                    <a:pt x="1930311" y="3810"/>
                  </a:lnTo>
                  <a:lnTo>
                    <a:pt x="1930311" y="7620"/>
                  </a:lnTo>
                  <a:lnTo>
                    <a:pt x="1930311" y="19050"/>
                  </a:lnTo>
                  <a:lnTo>
                    <a:pt x="1930311" y="22860"/>
                  </a:lnTo>
                  <a:lnTo>
                    <a:pt x="1930844" y="22860"/>
                  </a:lnTo>
                  <a:lnTo>
                    <a:pt x="1930844" y="25400"/>
                  </a:lnTo>
                  <a:lnTo>
                    <a:pt x="1932597" y="25400"/>
                  </a:lnTo>
                  <a:lnTo>
                    <a:pt x="1932597" y="26670"/>
                  </a:lnTo>
                  <a:lnTo>
                    <a:pt x="2127681" y="26670"/>
                  </a:lnTo>
                  <a:lnTo>
                    <a:pt x="2127681" y="25400"/>
                  </a:lnTo>
                  <a:lnTo>
                    <a:pt x="2129434" y="25400"/>
                  </a:lnTo>
                  <a:lnTo>
                    <a:pt x="2129434" y="22860"/>
                  </a:lnTo>
                  <a:lnTo>
                    <a:pt x="2129955" y="22860"/>
                  </a:lnTo>
                  <a:lnTo>
                    <a:pt x="2129955" y="19050"/>
                  </a:lnTo>
                  <a:lnTo>
                    <a:pt x="2129955" y="7620"/>
                  </a:lnTo>
                  <a:lnTo>
                    <a:pt x="2129955" y="3810"/>
                  </a:lnTo>
                  <a:close/>
                </a:path>
                <a:path w="2439034" h="26670">
                  <a:moveTo>
                    <a:pt x="2438743" y="7658"/>
                  </a:moveTo>
                  <a:lnTo>
                    <a:pt x="2254339" y="7658"/>
                  </a:lnTo>
                  <a:lnTo>
                    <a:pt x="2254339" y="19037"/>
                  </a:lnTo>
                  <a:lnTo>
                    <a:pt x="2438743" y="19037"/>
                  </a:lnTo>
                  <a:lnTo>
                    <a:pt x="2438743" y="7658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310923" y="8671420"/>
              <a:ext cx="2449195" cy="31115"/>
            </a:xfrm>
            <a:custGeom>
              <a:avLst/>
              <a:gdLst/>
              <a:ahLst/>
              <a:cxnLst/>
              <a:rect l="l" t="t" r="r" b="b"/>
              <a:pathLst>
                <a:path w="2449194" h="31115">
                  <a:moveTo>
                    <a:pt x="199644" y="11976"/>
                  </a:moveTo>
                  <a:lnTo>
                    <a:pt x="192036" y="11976"/>
                  </a:lnTo>
                  <a:lnTo>
                    <a:pt x="7632" y="11976"/>
                  </a:lnTo>
                  <a:lnTo>
                    <a:pt x="7632" y="23355"/>
                  </a:lnTo>
                  <a:lnTo>
                    <a:pt x="192024" y="23355"/>
                  </a:lnTo>
                  <a:lnTo>
                    <a:pt x="199644" y="23355"/>
                  </a:lnTo>
                  <a:lnTo>
                    <a:pt x="199644" y="11976"/>
                  </a:lnTo>
                  <a:close/>
                </a:path>
                <a:path w="2449194" h="31115">
                  <a:moveTo>
                    <a:pt x="199644" y="8128"/>
                  </a:moveTo>
                  <a:lnTo>
                    <a:pt x="199097" y="8128"/>
                  </a:lnTo>
                  <a:lnTo>
                    <a:pt x="199097" y="5588"/>
                  </a:lnTo>
                  <a:lnTo>
                    <a:pt x="197269" y="5588"/>
                  </a:lnTo>
                  <a:lnTo>
                    <a:pt x="197269" y="4318"/>
                  </a:lnTo>
                  <a:lnTo>
                    <a:pt x="2374" y="4318"/>
                  </a:lnTo>
                  <a:lnTo>
                    <a:pt x="2374" y="5588"/>
                  </a:lnTo>
                  <a:lnTo>
                    <a:pt x="546" y="5588"/>
                  </a:lnTo>
                  <a:lnTo>
                    <a:pt x="546" y="8128"/>
                  </a:lnTo>
                  <a:lnTo>
                    <a:pt x="0" y="8128"/>
                  </a:lnTo>
                  <a:lnTo>
                    <a:pt x="0" y="11938"/>
                  </a:lnTo>
                  <a:lnTo>
                    <a:pt x="0" y="23368"/>
                  </a:lnTo>
                  <a:lnTo>
                    <a:pt x="0" y="27178"/>
                  </a:lnTo>
                  <a:lnTo>
                    <a:pt x="533" y="27178"/>
                  </a:lnTo>
                  <a:lnTo>
                    <a:pt x="533" y="29718"/>
                  </a:lnTo>
                  <a:lnTo>
                    <a:pt x="2286" y="29718"/>
                  </a:lnTo>
                  <a:lnTo>
                    <a:pt x="2286" y="30988"/>
                  </a:lnTo>
                  <a:lnTo>
                    <a:pt x="197370" y="30988"/>
                  </a:lnTo>
                  <a:lnTo>
                    <a:pt x="197370" y="29718"/>
                  </a:lnTo>
                  <a:lnTo>
                    <a:pt x="199123" y="29718"/>
                  </a:lnTo>
                  <a:lnTo>
                    <a:pt x="199123" y="27178"/>
                  </a:lnTo>
                  <a:lnTo>
                    <a:pt x="199644" y="27178"/>
                  </a:lnTo>
                  <a:lnTo>
                    <a:pt x="199644" y="23368"/>
                  </a:lnTo>
                  <a:lnTo>
                    <a:pt x="195834" y="23368"/>
                  </a:lnTo>
                  <a:lnTo>
                    <a:pt x="7620" y="23368"/>
                  </a:lnTo>
                  <a:lnTo>
                    <a:pt x="7620" y="11938"/>
                  </a:lnTo>
                  <a:lnTo>
                    <a:pt x="199644" y="11938"/>
                  </a:lnTo>
                  <a:lnTo>
                    <a:pt x="199644" y="8128"/>
                  </a:lnTo>
                  <a:close/>
                </a:path>
                <a:path w="2449194" h="31115">
                  <a:moveTo>
                    <a:pt x="537908" y="3810"/>
                  </a:moveTo>
                  <a:lnTo>
                    <a:pt x="537375" y="3810"/>
                  </a:lnTo>
                  <a:lnTo>
                    <a:pt x="537375" y="1270"/>
                  </a:lnTo>
                  <a:lnTo>
                    <a:pt x="535546" y="1270"/>
                  </a:lnTo>
                  <a:lnTo>
                    <a:pt x="535546" y="0"/>
                  </a:lnTo>
                  <a:lnTo>
                    <a:pt x="340639" y="0"/>
                  </a:lnTo>
                  <a:lnTo>
                    <a:pt x="340639" y="1270"/>
                  </a:lnTo>
                  <a:lnTo>
                    <a:pt x="338810" y="1270"/>
                  </a:lnTo>
                  <a:lnTo>
                    <a:pt x="338810" y="3810"/>
                  </a:lnTo>
                  <a:lnTo>
                    <a:pt x="338264" y="3810"/>
                  </a:lnTo>
                  <a:lnTo>
                    <a:pt x="338264" y="7620"/>
                  </a:lnTo>
                  <a:lnTo>
                    <a:pt x="338264" y="19050"/>
                  </a:lnTo>
                  <a:lnTo>
                    <a:pt x="338264" y="22860"/>
                  </a:lnTo>
                  <a:lnTo>
                    <a:pt x="338797" y="22860"/>
                  </a:lnTo>
                  <a:lnTo>
                    <a:pt x="338797" y="25400"/>
                  </a:lnTo>
                  <a:lnTo>
                    <a:pt x="340550" y="25400"/>
                  </a:lnTo>
                  <a:lnTo>
                    <a:pt x="340550" y="26670"/>
                  </a:lnTo>
                  <a:lnTo>
                    <a:pt x="535635" y="26670"/>
                  </a:lnTo>
                  <a:lnTo>
                    <a:pt x="535635" y="25400"/>
                  </a:lnTo>
                  <a:lnTo>
                    <a:pt x="537387" y="25400"/>
                  </a:lnTo>
                  <a:lnTo>
                    <a:pt x="537387" y="22860"/>
                  </a:lnTo>
                  <a:lnTo>
                    <a:pt x="537908" y="22860"/>
                  </a:lnTo>
                  <a:lnTo>
                    <a:pt x="537908" y="19050"/>
                  </a:lnTo>
                  <a:lnTo>
                    <a:pt x="534098" y="19050"/>
                  </a:lnTo>
                  <a:lnTo>
                    <a:pt x="530301" y="19050"/>
                  </a:lnTo>
                  <a:lnTo>
                    <a:pt x="537908" y="19037"/>
                  </a:lnTo>
                  <a:lnTo>
                    <a:pt x="537908" y="7658"/>
                  </a:lnTo>
                  <a:lnTo>
                    <a:pt x="530288" y="7658"/>
                  </a:lnTo>
                  <a:lnTo>
                    <a:pt x="345897" y="7670"/>
                  </a:lnTo>
                  <a:lnTo>
                    <a:pt x="345897" y="19050"/>
                  </a:lnTo>
                  <a:lnTo>
                    <a:pt x="345884" y="7620"/>
                  </a:lnTo>
                  <a:lnTo>
                    <a:pt x="537908" y="7620"/>
                  </a:lnTo>
                  <a:lnTo>
                    <a:pt x="537908" y="3810"/>
                  </a:lnTo>
                  <a:close/>
                </a:path>
                <a:path w="2449194" h="31115">
                  <a:moveTo>
                    <a:pt x="856932" y="3810"/>
                  </a:moveTo>
                  <a:lnTo>
                    <a:pt x="856399" y="3810"/>
                  </a:lnTo>
                  <a:lnTo>
                    <a:pt x="856399" y="1270"/>
                  </a:lnTo>
                  <a:lnTo>
                    <a:pt x="854570" y="1270"/>
                  </a:lnTo>
                  <a:lnTo>
                    <a:pt x="854570" y="0"/>
                  </a:lnTo>
                  <a:lnTo>
                    <a:pt x="659663" y="0"/>
                  </a:lnTo>
                  <a:lnTo>
                    <a:pt x="659663" y="1270"/>
                  </a:lnTo>
                  <a:lnTo>
                    <a:pt x="657834" y="1270"/>
                  </a:lnTo>
                  <a:lnTo>
                    <a:pt x="657834" y="3810"/>
                  </a:lnTo>
                  <a:lnTo>
                    <a:pt x="657288" y="3810"/>
                  </a:lnTo>
                  <a:lnTo>
                    <a:pt x="657288" y="7620"/>
                  </a:lnTo>
                  <a:lnTo>
                    <a:pt x="657288" y="19050"/>
                  </a:lnTo>
                  <a:lnTo>
                    <a:pt x="657288" y="22860"/>
                  </a:lnTo>
                  <a:lnTo>
                    <a:pt x="657821" y="22860"/>
                  </a:lnTo>
                  <a:lnTo>
                    <a:pt x="657821" y="25400"/>
                  </a:lnTo>
                  <a:lnTo>
                    <a:pt x="659574" y="25400"/>
                  </a:lnTo>
                  <a:lnTo>
                    <a:pt x="659574" y="26670"/>
                  </a:lnTo>
                  <a:lnTo>
                    <a:pt x="854659" y="26670"/>
                  </a:lnTo>
                  <a:lnTo>
                    <a:pt x="854659" y="25400"/>
                  </a:lnTo>
                  <a:lnTo>
                    <a:pt x="856411" y="25400"/>
                  </a:lnTo>
                  <a:lnTo>
                    <a:pt x="856411" y="22860"/>
                  </a:lnTo>
                  <a:lnTo>
                    <a:pt x="856932" y="22860"/>
                  </a:lnTo>
                  <a:lnTo>
                    <a:pt x="856932" y="19050"/>
                  </a:lnTo>
                  <a:lnTo>
                    <a:pt x="853122" y="19050"/>
                  </a:lnTo>
                  <a:lnTo>
                    <a:pt x="849325" y="19050"/>
                  </a:lnTo>
                  <a:lnTo>
                    <a:pt x="856932" y="19037"/>
                  </a:lnTo>
                  <a:lnTo>
                    <a:pt x="856932" y="7658"/>
                  </a:lnTo>
                  <a:lnTo>
                    <a:pt x="849312" y="7658"/>
                  </a:lnTo>
                  <a:lnTo>
                    <a:pt x="664933" y="7670"/>
                  </a:lnTo>
                  <a:lnTo>
                    <a:pt x="664933" y="19050"/>
                  </a:lnTo>
                  <a:lnTo>
                    <a:pt x="664908" y="7620"/>
                  </a:lnTo>
                  <a:lnTo>
                    <a:pt x="856932" y="7620"/>
                  </a:lnTo>
                  <a:lnTo>
                    <a:pt x="856932" y="3810"/>
                  </a:lnTo>
                  <a:close/>
                </a:path>
                <a:path w="2449194" h="31115">
                  <a:moveTo>
                    <a:pt x="1173327" y="3810"/>
                  </a:moveTo>
                  <a:lnTo>
                    <a:pt x="1172794" y="3810"/>
                  </a:lnTo>
                  <a:lnTo>
                    <a:pt x="1172794" y="1270"/>
                  </a:lnTo>
                  <a:lnTo>
                    <a:pt x="1170965" y="1270"/>
                  </a:lnTo>
                  <a:lnTo>
                    <a:pt x="1170965" y="0"/>
                  </a:lnTo>
                  <a:lnTo>
                    <a:pt x="976058" y="0"/>
                  </a:lnTo>
                  <a:lnTo>
                    <a:pt x="976058" y="1270"/>
                  </a:lnTo>
                  <a:lnTo>
                    <a:pt x="974229" y="1270"/>
                  </a:lnTo>
                  <a:lnTo>
                    <a:pt x="974229" y="3810"/>
                  </a:lnTo>
                  <a:lnTo>
                    <a:pt x="973683" y="3810"/>
                  </a:lnTo>
                  <a:lnTo>
                    <a:pt x="973683" y="7620"/>
                  </a:lnTo>
                  <a:lnTo>
                    <a:pt x="973683" y="19050"/>
                  </a:lnTo>
                  <a:lnTo>
                    <a:pt x="973683" y="22860"/>
                  </a:lnTo>
                  <a:lnTo>
                    <a:pt x="974217" y="22860"/>
                  </a:lnTo>
                  <a:lnTo>
                    <a:pt x="974217" y="25400"/>
                  </a:lnTo>
                  <a:lnTo>
                    <a:pt x="975969" y="25400"/>
                  </a:lnTo>
                  <a:lnTo>
                    <a:pt x="975969" y="26670"/>
                  </a:lnTo>
                  <a:lnTo>
                    <a:pt x="1171054" y="26670"/>
                  </a:lnTo>
                  <a:lnTo>
                    <a:pt x="1171054" y="25400"/>
                  </a:lnTo>
                  <a:lnTo>
                    <a:pt x="1172806" y="25400"/>
                  </a:lnTo>
                  <a:lnTo>
                    <a:pt x="1172806" y="22860"/>
                  </a:lnTo>
                  <a:lnTo>
                    <a:pt x="1173327" y="22860"/>
                  </a:lnTo>
                  <a:lnTo>
                    <a:pt x="1173327" y="19050"/>
                  </a:lnTo>
                  <a:lnTo>
                    <a:pt x="1169517" y="19050"/>
                  </a:lnTo>
                  <a:lnTo>
                    <a:pt x="1165720" y="19050"/>
                  </a:lnTo>
                  <a:lnTo>
                    <a:pt x="1173327" y="19037"/>
                  </a:lnTo>
                  <a:lnTo>
                    <a:pt x="1173327" y="7658"/>
                  </a:lnTo>
                  <a:lnTo>
                    <a:pt x="1165707" y="7658"/>
                  </a:lnTo>
                  <a:lnTo>
                    <a:pt x="981316" y="7670"/>
                  </a:lnTo>
                  <a:lnTo>
                    <a:pt x="981316" y="19050"/>
                  </a:lnTo>
                  <a:lnTo>
                    <a:pt x="981303" y="7620"/>
                  </a:lnTo>
                  <a:lnTo>
                    <a:pt x="1173327" y="7620"/>
                  </a:lnTo>
                  <a:lnTo>
                    <a:pt x="1173327" y="3810"/>
                  </a:lnTo>
                  <a:close/>
                </a:path>
                <a:path w="2449194" h="31115">
                  <a:moveTo>
                    <a:pt x="1492351" y="3810"/>
                  </a:moveTo>
                  <a:lnTo>
                    <a:pt x="1491818" y="3810"/>
                  </a:lnTo>
                  <a:lnTo>
                    <a:pt x="1491818" y="1270"/>
                  </a:lnTo>
                  <a:lnTo>
                    <a:pt x="1489989" y="1270"/>
                  </a:lnTo>
                  <a:lnTo>
                    <a:pt x="1489989" y="0"/>
                  </a:lnTo>
                  <a:lnTo>
                    <a:pt x="1484731" y="0"/>
                  </a:lnTo>
                  <a:lnTo>
                    <a:pt x="1484731" y="7620"/>
                  </a:lnTo>
                  <a:lnTo>
                    <a:pt x="1300340" y="7670"/>
                  </a:lnTo>
                  <a:lnTo>
                    <a:pt x="1300340" y="19050"/>
                  </a:lnTo>
                  <a:lnTo>
                    <a:pt x="1300327" y="7620"/>
                  </a:lnTo>
                  <a:lnTo>
                    <a:pt x="1484731" y="7620"/>
                  </a:lnTo>
                  <a:lnTo>
                    <a:pt x="1484731" y="0"/>
                  </a:lnTo>
                  <a:lnTo>
                    <a:pt x="1295082" y="0"/>
                  </a:lnTo>
                  <a:lnTo>
                    <a:pt x="1295082" y="1270"/>
                  </a:lnTo>
                  <a:lnTo>
                    <a:pt x="1293253" y="1270"/>
                  </a:lnTo>
                  <a:lnTo>
                    <a:pt x="1293253" y="3810"/>
                  </a:lnTo>
                  <a:lnTo>
                    <a:pt x="1292707" y="3810"/>
                  </a:lnTo>
                  <a:lnTo>
                    <a:pt x="1292707" y="7620"/>
                  </a:lnTo>
                  <a:lnTo>
                    <a:pt x="1292707" y="19050"/>
                  </a:lnTo>
                  <a:lnTo>
                    <a:pt x="1292707" y="22860"/>
                  </a:lnTo>
                  <a:lnTo>
                    <a:pt x="1293241" y="22860"/>
                  </a:lnTo>
                  <a:lnTo>
                    <a:pt x="1293241" y="25400"/>
                  </a:lnTo>
                  <a:lnTo>
                    <a:pt x="1294993" y="25400"/>
                  </a:lnTo>
                  <a:lnTo>
                    <a:pt x="1294993" y="26670"/>
                  </a:lnTo>
                  <a:lnTo>
                    <a:pt x="1490078" y="26670"/>
                  </a:lnTo>
                  <a:lnTo>
                    <a:pt x="1490078" y="25400"/>
                  </a:lnTo>
                  <a:lnTo>
                    <a:pt x="1491830" y="25400"/>
                  </a:lnTo>
                  <a:lnTo>
                    <a:pt x="1491830" y="22860"/>
                  </a:lnTo>
                  <a:lnTo>
                    <a:pt x="1492351" y="22860"/>
                  </a:lnTo>
                  <a:lnTo>
                    <a:pt x="1492351" y="19050"/>
                  </a:lnTo>
                  <a:lnTo>
                    <a:pt x="1492351" y="7620"/>
                  </a:lnTo>
                  <a:lnTo>
                    <a:pt x="1492351" y="3810"/>
                  </a:lnTo>
                  <a:close/>
                </a:path>
                <a:path w="2449194" h="31115">
                  <a:moveTo>
                    <a:pt x="1820786" y="3810"/>
                  </a:moveTo>
                  <a:lnTo>
                    <a:pt x="1820240" y="3810"/>
                  </a:lnTo>
                  <a:lnTo>
                    <a:pt x="1820240" y="1270"/>
                  </a:lnTo>
                  <a:lnTo>
                    <a:pt x="1818411" y="1270"/>
                  </a:lnTo>
                  <a:lnTo>
                    <a:pt x="1818411" y="0"/>
                  </a:lnTo>
                  <a:lnTo>
                    <a:pt x="1623517" y="0"/>
                  </a:lnTo>
                  <a:lnTo>
                    <a:pt x="1623517" y="1270"/>
                  </a:lnTo>
                  <a:lnTo>
                    <a:pt x="1621688" y="1270"/>
                  </a:lnTo>
                  <a:lnTo>
                    <a:pt x="1621688" y="3810"/>
                  </a:lnTo>
                  <a:lnTo>
                    <a:pt x="1621142" y="3810"/>
                  </a:lnTo>
                  <a:lnTo>
                    <a:pt x="1621142" y="7620"/>
                  </a:lnTo>
                  <a:lnTo>
                    <a:pt x="1621142" y="19050"/>
                  </a:lnTo>
                  <a:lnTo>
                    <a:pt x="1621142" y="22860"/>
                  </a:lnTo>
                  <a:lnTo>
                    <a:pt x="1621663" y="22860"/>
                  </a:lnTo>
                  <a:lnTo>
                    <a:pt x="1621663" y="25400"/>
                  </a:lnTo>
                  <a:lnTo>
                    <a:pt x="1623415" y="25400"/>
                  </a:lnTo>
                  <a:lnTo>
                    <a:pt x="1623415" y="26670"/>
                  </a:lnTo>
                  <a:lnTo>
                    <a:pt x="1818500" y="26670"/>
                  </a:lnTo>
                  <a:lnTo>
                    <a:pt x="1818500" y="25400"/>
                  </a:lnTo>
                  <a:lnTo>
                    <a:pt x="1820252" y="25400"/>
                  </a:lnTo>
                  <a:lnTo>
                    <a:pt x="1820252" y="22860"/>
                  </a:lnTo>
                  <a:lnTo>
                    <a:pt x="1820786" y="22860"/>
                  </a:lnTo>
                  <a:lnTo>
                    <a:pt x="1820786" y="19050"/>
                  </a:lnTo>
                  <a:lnTo>
                    <a:pt x="1816976" y="19050"/>
                  </a:lnTo>
                  <a:lnTo>
                    <a:pt x="1813166" y="19050"/>
                  </a:lnTo>
                  <a:lnTo>
                    <a:pt x="1820786" y="19037"/>
                  </a:lnTo>
                  <a:lnTo>
                    <a:pt x="1820786" y="7658"/>
                  </a:lnTo>
                  <a:lnTo>
                    <a:pt x="1813166" y="7658"/>
                  </a:lnTo>
                  <a:lnTo>
                    <a:pt x="1628775" y="7670"/>
                  </a:lnTo>
                  <a:lnTo>
                    <a:pt x="1628775" y="19050"/>
                  </a:lnTo>
                  <a:lnTo>
                    <a:pt x="1628762" y="7620"/>
                  </a:lnTo>
                  <a:lnTo>
                    <a:pt x="1820786" y="7620"/>
                  </a:lnTo>
                  <a:lnTo>
                    <a:pt x="1820786" y="3810"/>
                  </a:lnTo>
                  <a:close/>
                </a:path>
                <a:path w="2449194" h="31115">
                  <a:moveTo>
                    <a:pt x="2139810" y="3810"/>
                  </a:moveTo>
                  <a:lnTo>
                    <a:pt x="2139264" y="3810"/>
                  </a:lnTo>
                  <a:lnTo>
                    <a:pt x="2139264" y="1270"/>
                  </a:lnTo>
                  <a:lnTo>
                    <a:pt x="2137435" y="1270"/>
                  </a:lnTo>
                  <a:lnTo>
                    <a:pt x="2137435" y="0"/>
                  </a:lnTo>
                  <a:lnTo>
                    <a:pt x="1942541" y="0"/>
                  </a:lnTo>
                  <a:lnTo>
                    <a:pt x="1942541" y="1270"/>
                  </a:lnTo>
                  <a:lnTo>
                    <a:pt x="1940712" y="1270"/>
                  </a:lnTo>
                  <a:lnTo>
                    <a:pt x="1940712" y="3810"/>
                  </a:lnTo>
                  <a:lnTo>
                    <a:pt x="1940166" y="3810"/>
                  </a:lnTo>
                  <a:lnTo>
                    <a:pt x="1940166" y="7620"/>
                  </a:lnTo>
                  <a:lnTo>
                    <a:pt x="1940166" y="19050"/>
                  </a:lnTo>
                  <a:lnTo>
                    <a:pt x="1940166" y="22860"/>
                  </a:lnTo>
                  <a:lnTo>
                    <a:pt x="1940687" y="22860"/>
                  </a:lnTo>
                  <a:lnTo>
                    <a:pt x="1940687" y="25400"/>
                  </a:lnTo>
                  <a:lnTo>
                    <a:pt x="1942439" y="25400"/>
                  </a:lnTo>
                  <a:lnTo>
                    <a:pt x="1942439" y="26670"/>
                  </a:lnTo>
                  <a:lnTo>
                    <a:pt x="2137524" y="26670"/>
                  </a:lnTo>
                  <a:lnTo>
                    <a:pt x="2137524" y="25400"/>
                  </a:lnTo>
                  <a:lnTo>
                    <a:pt x="2139277" y="25400"/>
                  </a:lnTo>
                  <a:lnTo>
                    <a:pt x="2139277" y="22860"/>
                  </a:lnTo>
                  <a:lnTo>
                    <a:pt x="2139810" y="22860"/>
                  </a:lnTo>
                  <a:lnTo>
                    <a:pt x="2139810" y="19050"/>
                  </a:lnTo>
                  <a:lnTo>
                    <a:pt x="2136000" y="19050"/>
                  </a:lnTo>
                  <a:lnTo>
                    <a:pt x="2132203" y="19050"/>
                  </a:lnTo>
                  <a:lnTo>
                    <a:pt x="2139810" y="19037"/>
                  </a:lnTo>
                  <a:lnTo>
                    <a:pt x="2139810" y="7658"/>
                  </a:lnTo>
                  <a:lnTo>
                    <a:pt x="2132190" y="7658"/>
                  </a:lnTo>
                  <a:lnTo>
                    <a:pt x="1947799" y="7670"/>
                  </a:lnTo>
                  <a:lnTo>
                    <a:pt x="1947799" y="19050"/>
                  </a:lnTo>
                  <a:lnTo>
                    <a:pt x="1947786" y="7620"/>
                  </a:lnTo>
                  <a:lnTo>
                    <a:pt x="2139810" y="7620"/>
                  </a:lnTo>
                  <a:lnTo>
                    <a:pt x="2139810" y="3810"/>
                  </a:lnTo>
                  <a:close/>
                </a:path>
                <a:path w="2449194" h="31115">
                  <a:moveTo>
                    <a:pt x="2448598" y="7670"/>
                  </a:moveTo>
                  <a:lnTo>
                    <a:pt x="2264194" y="7670"/>
                  </a:lnTo>
                  <a:lnTo>
                    <a:pt x="2264194" y="19050"/>
                  </a:lnTo>
                  <a:lnTo>
                    <a:pt x="2448598" y="19050"/>
                  </a:lnTo>
                  <a:lnTo>
                    <a:pt x="2448598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567496" y="8671420"/>
              <a:ext cx="1689100" cy="26670"/>
            </a:xfrm>
            <a:custGeom>
              <a:avLst/>
              <a:gdLst/>
              <a:ahLst/>
              <a:cxnLst/>
              <a:rect l="l" t="t" r="r" b="b"/>
              <a:pathLst>
                <a:path w="1689100" h="26670">
                  <a:moveTo>
                    <a:pt x="199631" y="3810"/>
                  </a:moveTo>
                  <a:lnTo>
                    <a:pt x="199085" y="3810"/>
                  </a:lnTo>
                  <a:lnTo>
                    <a:pt x="199085" y="1270"/>
                  </a:lnTo>
                  <a:lnTo>
                    <a:pt x="197256" y="1270"/>
                  </a:lnTo>
                  <a:lnTo>
                    <a:pt x="197256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45" y="26670"/>
                  </a:lnTo>
                  <a:lnTo>
                    <a:pt x="197345" y="25400"/>
                  </a:lnTo>
                  <a:lnTo>
                    <a:pt x="199097" y="25400"/>
                  </a:lnTo>
                  <a:lnTo>
                    <a:pt x="199097" y="22860"/>
                  </a:lnTo>
                  <a:lnTo>
                    <a:pt x="199631" y="22860"/>
                  </a:lnTo>
                  <a:lnTo>
                    <a:pt x="199631" y="19050"/>
                  </a:lnTo>
                  <a:lnTo>
                    <a:pt x="195821" y="19050"/>
                  </a:lnTo>
                  <a:lnTo>
                    <a:pt x="192024" y="19050"/>
                  </a:lnTo>
                  <a:lnTo>
                    <a:pt x="199631" y="19037"/>
                  </a:lnTo>
                  <a:lnTo>
                    <a:pt x="199631" y="7658"/>
                  </a:lnTo>
                  <a:lnTo>
                    <a:pt x="192011" y="7658"/>
                  </a:lnTo>
                  <a:lnTo>
                    <a:pt x="7620" y="7670"/>
                  </a:lnTo>
                  <a:lnTo>
                    <a:pt x="7620" y="19050"/>
                  </a:lnTo>
                  <a:lnTo>
                    <a:pt x="7607" y="7620"/>
                  </a:lnTo>
                  <a:lnTo>
                    <a:pt x="199631" y="7620"/>
                  </a:lnTo>
                  <a:lnTo>
                    <a:pt x="199631" y="3810"/>
                  </a:lnTo>
                  <a:close/>
                </a:path>
                <a:path w="1689100" h="26670">
                  <a:moveTo>
                    <a:pt x="518655" y="3810"/>
                  </a:moveTo>
                  <a:lnTo>
                    <a:pt x="518109" y="3810"/>
                  </a:lnTo>
                  <a:lnTo>
                    <a:pt x="518109" y="1270"/>
                  </a:lnTo>
                  <a:lnTo>
                    <a:pt x="516280" y="1270"/>
                  </a:lnTo>
                  <a:lnTo>
                    <a:pt x="516280" y="0"/>
                  </a:lnTo>
                  <a:lnTo>
                    <a:pt x="321386" y="0"/>
                  </a:lnTo>
                  <a:lnTo>
                    <a:pt x="321386" y="1270"/>
                  </a:lnTo>
                  <a:lnTo>
                    <a:pt x="319557" y="1270"/>
                  </a:lnTo>
                  <a:lnTo>
                    <a:pt x="319557" y="3810"/>
                  </a:lnTo>
                  <a:lnTo>
                    <a:pt x="319024" y="3810"/>
                  </a:lnTo>
                  <a:lnTo>
                    <a:pt x="319024" y="7620"/>
                  </a:lnTo>
                  <a:lnTo>
                    <a:pt x="319024" y="19050"/>
                  </a:lnTo>
                  <a:lnTo>
                    <a:pt x="319024" y="22860"/>
                  </a:lnTo>
                  <a:lnTo>
                    <a:pt x="319544" y="22860"/>
                  </a:lnTo>
                  <a:lnTo>
                    <a:pt x="319544" y="25400"/>
                  </a:lnTo>
                  <a:lnTo>
                    <a:pt x="321297" y="25400"/>
                  </a:lnTo>
                  <a:lnTo>
                    <a:pt x="321297" y="26670"/>
                  </a:lnTo>
                  <a:lnTo>
                    <a:pt x="516369" y="26670"/>
                  </a:lnTo>
                  <a:lnTo>
                    <a:pt x="516369" y="25400"/>
                  </a:lnTo>
                  <a:lnTo>
                    <a:pt x="518121" y="25400"/>
                  </a:lnTo>
                  <a:lnTo>
                    <a:pt x="518121" y="22860"/>
                  </a:lnTo>
                  <a:lnTo>
                    <a:pt x="518655" y="22860"/>
                  </a:lnTo>
                  <a:lnTo>
                    <a:pt x="518655" y="19050"/>
                  </a:lnTo>
                  <a:lnTo>
                    <a:pt x="514845" y="19050"/>
                  </a:lnTo>
                  <a:lnTo>
                    <a:pt x="511048" y="19050"/>
                  </a:lnTo>
                  <a:lnTo>
                    <a:pt x="518655" y="19037"/>
                  </a:lnTo>
                  <a:lnTo>
                    <a:pt x="518655" y="7658"/>
                  </a:lnTo>
                  <a:lnTo>
                    <a:pt x="511035" y="7658"/>
                  </a:lnTo>
                  <a:lnTo>
                    <a:pt x="326644" y="7670"/>
                  </a:lnTo>
                  <a:lnTo>
                    <a:pt x="326644" y="19050"/>
                  </a:lnTo>
                  <a:lnTo>
                    <a:pt x="326631" y="7620"/>
                  </a:lnTo>
                  <a:lnTo>
                    <a:pt x="518655" y="7620"/>
                  </a:lnTo>
                  <a:lnTo>
                    <a:pt x="518655" y="3810"/>
                  </a:lnTo>
                  <a:close/>
                </a:path>
                <a:path w="1689100" h="26670">
                  <a:moveTo>
                    <a:pt x="847077" y="3810"/>
                  </a:moveTo>
                  <a:lnTo>
                    <a:pt x="846531" y="3810"/>
                  </a:lnTo>
                  <a:lnTo>
                    <a:pt x="846531" y="1270"/>
                  </a:lnTo>
                  <a:lnTo>
                    <a:pt x="844702" y="1270"/>
                  </a:lnTo>
                  <a:lnTo>
                    <a:pt x="844702" y="0"/>
                  </a:lnTo>
                  <a:lnTo>
                    <a:pt x="649808" y="0"/>
                  </a:lnTo>
                  <a:lnTo>
                    <a:pt x="649808" y="1270"/>
                  </a:lnTo>
                  <a:lnTo>
                    <a:pt x="647979" y="1270"/>
                  </a:lnTo>
                  <a:lnTo>
                    <a:pt x="647979" y="3810"/>
                  </a:lnTo>
                  <a:lnTo>
                    <a:pt x="647433" y="3810"/>
                  </a:lnTo>
                  <a:lnTo>
                    <a:pt x="647433" y="7620"/>
                  </a:lnTo>
                  <a:lnTo>
                    <a:pt x="647433" y="19050"/>
                  </a:lnTo>
                  <a:lnTo>
                    <a:pt x="647433" y="22860"/>
                  </a:lnTo>
                  <a:lnTo>
                    <a:pt x="647966" y="22860"/>
                  </a:lnTo>
                  <a:lnTo>
                    <a:pt x="647966" y="25400"/>
                  </a:lnTo>
                  <a:lnTo>
                    <a:pt x="649719" y="25400"/>
                  </a:lnTo>
                  <a:lnTo>
                    <a:pt x="649719" y="26670"/>
                  </a:lnTo>
                  <a:lnTo>
                    <a:pt x="844804" y="26670"/>
                  </a:lnTo>
                  <a:lnTo>
                    <a:pt x="844804" y="25400"/>
                  </a:lnTo>
                  <a:lnTo>
                    <a:pt x="846556" y="25400"/>
                  </a:lnTo>
                  <a:lnTo>
                    <a:pt x="846556" y="22860"/>
                  </a:lnTo>
                  <a:lnTo>
                    <a:pt x="847077" y="22860"/>
                  </a:lnTo>
                  <a:lnTo>
                    <a:pt x="847077" y="19050"/>
                  </a:lnTo>
                  <a:lnTo>
                    <a:pt x="843267" y="19050"/>
                  </a:lnTo>
                  <a:lnTo>
                    <a:pt x="839470" y="19050"/>
                  </a:lnTo>
                  <a:lnTo>
                    <a:pt x="847077" y="19037"/>
                  </a:lnTo>
                  <a:lnTo>
                    <a:pt x="847077" y="7658"/>
                  </a:lnTo>
                  <a:lnTo>
                    <a:pt x="839457" y="7658"/>
                  </a:lnTo>
                  <a:lnTo>
                    <a:pt x="655066" y="7670"/>
                  </a:lnTo>
                  <a:lnTo>
                    <a:pt x="655066" y="19050"/>
                  </a:lnTo>
                  <a:lnTo>
                    <a:pt x="655053" y="7620"/>
                  </a:lnTo>
                  <a:lnTo>
                    <a:pt x="847077" y="7620"/>
                  </a:lnTo>
                  <a:lnTo>
                    <a:pt x="847077" y="3810"/>
                  </a:lnTo>
                  <a:close/>
                </a:path>
                <a:path w="1689100" h="26670">
                  <a:moveTo>
                    <a:pt x="1166101" y="3810"/>
                  </a:moveTo>
                  <a:lnTo>
                    <a:pt x="1165567" y="3810"/>
                  </a:lnTo>
                  <a:lnTo>
                    <a:pt x="1165567" y="1270"/>
                  </a:lnTo>
                  <a:lnTo>
                    <a:pt x="1163739" y="1270"/>
                  </a:lnTo>
                  <a:lnTo>
                    <a:pt x="1163739" y="0"/>
                  </a:lnTo>
                  <a:lnTo>
                    <a:pt x="1158481" y="0"/>
                  </a:lnTo>
                  <a:lnTo>
                    <a:pt x="1158481" y="7620"/>
                  </a:lnTo>
                  <a:lnTo>
                    <a:pt x="974090" y="7670"/>
                  </a:lnTo>
                  <a:lnTo>
                    <a:pt x="974090" y="19050"/>
                  </a:lnTo>
                  <a:lnTo>
                    <a:pt x="974077" y="7620"/>
                  </a:lnTo>
                  <a:lnTo>
                    <a:pt x="1158481" y="7620"/>
                  </a:lnTo>
                  <a:lnTo>
                    <a:pt x="1158481" y="0"/>
                  </a:lnTo>
                  <a:lnTo>
                    <a:pt x="968832" y="0"/>
                  </a:lnTo>
                  <a:lnTo>
                    <a:pt x="968832" y="1270"/>
                  </a:lnTo>
                  <a:lnTo>
                    <a:pt x="967003" y="1270"/>
                  </a:lnTo>
                  <a:lnTo>
                    <a:pt x="967003" y="3810"/>
                  </a:lnTo>
                  <a:lnTo>
                    <a:pt x="966457" y="3810"/>
                  </a:lnTo>
                  <a:lnTo>
                    <a:pt x="966457" y="7620"/>
                  </a:lnTo>
                  <a:lnTo>
                    <a:pt x="966457" y="19050"/>
                  </a:lnTo>
                  <a:lnTo>
                    <a:pt x="966457" y="22860"/>
                  </a:lnTo>
                  <a:lnTo>
                    <a:pt x="966990" y="22860"/>
                  </a:lnTo>
                  <a:lnTo>
                    <a:pt x="966990" y="25400"/>
                  </a:lnTo>
                  <a:lnTo>
                    <a:pt x="968743" y="25400"/>
                  </a:lnTo>
                  <a:lnTo>
                    <a:pt x="968743" y="26670"/>
                  </a:lnTo>
                  <a:lnTo>
                    <a:pt x="1163828" y="26670"/>
                  </a:lnTo>
                  <a:lnTo>
                    <a:pt x="1163828" y="25400"/>
                  </a:lnTo>
                  <a:lnTo>
                    <a:pt x="1165580" y="25400"/>
                  </a:lnTo>
                  <a:lnTo>
                    <a:pt x="1165580" y="22860"/>
                  </a:lnTo>
                  <a:lnTo>
                    <a:pt x="1166101" y="22860"/>
                  </a:lnTo>
                  <a:lnTo>
                    <a:pt x="1166101" y="19050"/>
                  </a:lnTo>
                  <a:lnTo>
                    <a:pt x="1166101" y="7620"/>
                  </a:lnTo>
                  <a:lnTo>
                    <a:pt x="1166101" y="3810"/>
                  </a:lnTo>
                  <a:close/>
                </a:path>
                <a:path w="1689100" h="26670">
                  <a:moveTo>
                    <a:pt x="1482496" y="3810"/>
                  </a:moveTo>
                  <a:lnTo>
                    <a:pt x="1481963" y="3810"/>
                  </a:lnTo>
                  <a:lnTo>
                    <a:pt x="1481963" y="1270"/>
                  </a:lnTo>
                  <a:lnTo>
                    <a:pt x="1480134" y="1270"/>
                  </a:lnTo>
                  <a:lnTo>
                    <a:pt x="1480134" y="0"/>
                  </a:lnTo>
                  <a:lnTo>
                    <a:pt x="1285240" y="0"/>
                  </a:lnTo>
                  <a:lnTo>
                    <a:pt x="1285240" y="1270"/>
                  </a:lnTo>
                  <a:lnTo>
                    <a:pt x="1283398" y="1270"/>
                  </a:lnTo>
                  <a:lnTo>
                    <a:pt x="1283398" y="3810"/>
                  </a:lnTo>
                  <a:lnTo>
                    <a:pt x="1282852" y="3810"/>
                  </a:lnTo>
                  <a:lnTo>
                    <a:pt x="1282852" y="7620"/>
                  </a:lnTo>
                  <a:lnTo>
                    <a:pt x="1282852" y="19050"/>
                  </a:lnTo>
                  <a:lnTo>
                    <a:pt x="1282852" y="22860"/>
                  </a:lnTo>
                  <a:lnTo>
                    <a:pt x="1283385" y="22860"/>
                  </a:lnTo>
                  <a:lnTo>
                    <a:pt x="1283385" y="25400"/>
                  </a:lnTo>
                  <a:lnTo>
                    <a:pt x="1285138" y="25400"/>
                  </a:lnTo>
                  <a:lnTo>
                    <a:pt x="1285138" y="26670"/>
                  </a:lnTo>
                  <a:lnTo>
                    <a:pt x="1480223" y="26670"/>
                  </a:lnTo>
                  <a:lnTo>
                    <a:pt x="1480223" y="25400"/>
                  </a:lnTo>
                  <a:lnTo>
                    <a:pt x="1481975" y="25400"/>
                  </a:lnTo>
                  <a:lnTo>
                    <a:pt x="1481975" y="22860"/>
                  </a:lnTo>
                  <a:lnTo>
                    <a:pt x="1482496" y="22860"/>
                  </a:lnTo>
                  <a:lnTo>
                    <a:pt x="1482496" y="19050"/>
                  </a:lnTo>
                  <a:lnTo>
                    <a:pt x="1478686" y="19050"/>
                  </a:lnTo>
                  <a:lnTo>
                    <a:pt x="1474889" y="19050"/>
                  </a:lnTo>
                  <a:lnTo>
                    <a:pt x="1482496" y="19037"/>
                  </a:lnTo>
                  <a:lnTo>
                    <a:pt x="1482496" y="7658"/>
                  </a:lnTo>
                  <a:lnTo>
                    <a:pt x="1474889" y="7658"/>
                  </a:lnTo>
                  <a:lnTo>
                    <a:pt x="1290485" y="7670"/>
                  </a:lnTo>
                  <a:lnTo>
                    <a:pt x="1482496" y="7620"/>
                  </a:lnTo>
                  <a:lnTo>
                    <a:pt x="1482496" y="3810"/>
                  </a:lnTo>
                  <a:close/>
                </a:path>
                <a:path w="1689100" h="26670">
                  <a:moveTo>
                    <a:pt x="1688503" y="50"/>
                  </a:moveTo>
                  <a:lnTo>
                    <a:pt x="1605699" y="50"/>
                  </a:lnTo>
                  <a:lnTo>
                    <a:pt x="1603006" y="1168"/>
                  </a:lnTo>
                  <a:lnTo>
                    <a:pt x="1601889" y="3860"/>
                  </a:lnTo>
                  <a:lnTo>
                    <a:pt x="1601889" y="22860"/>
                  </a:lnTo>
                  <a:lnTo>
                    <a:pt x="1603006" y="25565"/>
                  </a:lnTo>
                  <a:lnTo>
                    <a:pt x="1605699" y="26670"/>
                  </a:lnTo>
                  <a:lnTo>
                    <a:pt x="1688503" y="26670"/>
                  </a:lnTo>
                  <a:lnTo>
                    <a:pt x="1688503" y="19062"/>
                  </a:lnTo>
                  <a:lnTo>
                    <a:pt x="1609509" y="19062"/>
                  </a:lnTo>
                  <a:lnTo>
                    <a:pt x="1688503" y="19050"/>
                  </a:lnTo>
                  <a:lnTo>
                    <a:pt x="1688503" y="7670"/>
                  </a:lnTo>
                  <a:lnTo>
                    <a:pt x="1688503" y="5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993039" y="8052104"/>
              <a:ext cx="695960" cy="321310"/>
            </a:xfrm>
            <a:custGeom>
              <a:avLst/>
              <a:gdLst/>
              <a:ahLst/>
              <a:cxnLst/>
              <a:rect l="l" t="t" r="r" b="b"/>
              <a:pathLst>
                <a:path w="695959" h="321309">
                  <a:moveTo>
                    <a:pt x="143090" y="22860"/>
                  </a:moveTo>
                  <a:lnTo>
                    <a:pt x="141325" y="21590"/>
                  </a:lnTo>
                  <a:lnTo>
                    <a:pt x="140665" y="21590"/>
                  </a:lnTo>
                  <a:lnTo>
                    <a:pt x="142405" y="22860"/>
                  </a:lnTo>
                  <a:lnTo>
                    <a:pt x="143090" y="22860"/>
                  </a:lnTo>
                  <a:close/>
                </a:path>
                <a:path w="695959" h="321309">
                  <a:moveTo>
                    <a:pt x="143725" y="25400"/>
                  </a:moveTo>
                  <a:lnTo>
                    <a:pt x="142722" y="24130"/>
                  </a:lnTo>
                  <a:lnTo>
                    <a:pt x="143421" y="25400"/>
                  </a:lnTo>
                  <a:lnTo>
                    <a:pt x="143725" y="25400"/>
                  </a:lnTo>
                  <a:close/>
                </a:path>
                <a:path w="695959" h="321309">
                  <a:moveTo>
                    <a:pt x="145262" y="24130"/>
                  </a:moveTo>
                  <a:lnTo>
                    <a:pt x="144767" y="22860"/>
                  </a:lnTo>
                  <a:lnTo>
                    <a:pt x="145173" y="24130"/>
                  </a:lnTo>
                  <a:close/>
                </a:path>
                <a:path w="695959" h="321309">
                  <a:moveTo>
                    <a:pt x="145376" y="29210"/>
                  </a:moveTo>
                  <a:lnTo>
                    <a:pt x="144983" y="27940"/>
                  </a:lnTo>
                  <a:lnTo>
                    <a:pt x="144614" y="27940"/>
                  </a:lnTo>
                  <a:lnTo>
                    <a:pt x="145173" y="29210"/>
                  </a:lnTo>
                  <a:lnTo>
                    <a:pt x="145376" y="29210"/>
                  </a:lnTo>
                  <a:close/>
                </a:path>
                <a:path w="695959" h="321309">
                  <a:moveTo>
                    <a:pt x="145592" y="20320"/>
                  </a:moveTo>
                  <a:lnTo>
                    <a:pt x="144932" y="19164"/>
                  </a:lnTo>
                  <a:lnTo>
                    <a:pt x="145300" y="19469"/>
                  </a:lnTo>
                  <a:lnTo>
                    <a:pt x="145072" y="19050"/>
                  </a:lnTo>
                  <a:lnTo>
                    <a:pt x="144868" y="19050"/>
                  </a:lnTo>
                  <a:lnTo>
                    <a:pt x="143484" y="17780"/>
                  </a:lnTo>
                  <a:lnTo>
                    <a:pt x="143738" y="19050"/>
                  </a:lnTo>
                  <a:lnTo>
                    <a:pt x="144513" y="19050"/>
                  </a:lnTo>
                  <a:lnTo>
                    <a:pt x="145084" y="20320"/>
                  </a:lnTo>
                  <a:lnTo>
                    <a:pt x="145592" y="20320"/>
                  </a:lnTo>
                  <a:close/>
                </a:path>
                <a:path w="695959" h="321309">
                  <a:moveTo>
                    <a:pt x="145694" y="26670"/>
                  </a:moveTo>
                  <a:lnTo>
                    <a:pt x="144411" y="25400"/>
                  </a:lnTo>
                  <a:lnTo>
                    <a:pt x="143725" y="25400"/>
                  </a:lnTo>
                  <a:lnTo>
                    <a:pt x="144729" y="26670"/>
                  </a:lnTo>
                  <a:lnTo>
                    <a:pt x="145694" y="26670"/>
                  </a:lnTo>
                  <a:close/>
                </a:path>
                <a:path w="695959" h="321309">
                  <a:moveTo>
                    <a:pt x="146316" y="20320"/>
                  </a:moveTo>
                  <a:lnTo>
                    <a:pt x="145300" y="19469"/>
                  </a:lnTo>
                  <a:lnTo>
                    <a:pt x="145757" y="20320"/>
                  </a:lnTo>
                  <a:lnTo>
                    <a:pt x="146316" y="20320"/>
                  </a:lnTo>
                  <a:close/>
                </a:path>
                <a:path w="695959" h="321309">
                  <a:moveTo>
                    <a:pt x="146481" y="24130"/>
                  </a:moveTo>
                  <a:lnTo>
                    <a:pt x="145783" y="22860"/>
                  </a:lnTo>
                  <a:lnTo>
                    <a:pt x="146481" y="24130"/>
                  </a:lnTo>
                  <a:close/>
                </a:path>
                <a:path w="695959" h="321309">
                  <a:moveTo>
                    <a:pt x="146570" y="24130"/>
                  </a:moveTo>
                  <a:lnTo>
                    <a:pt x="146380" y="22860"/>
                  </a:lnTo>
                  <a:lnTo>
                    <a:pt x="146469" y="24053"/>
                  </a:lnTo>
                  <a:close/>
                </a:path>
                <a:path w="695959" h="321309">
                  <a:moveTo>
                    <a:pt x="146710" y="26670"/>
                  </a:moveTo>
                  <a:lnTo>
                    <a:pt x="144843" y="25400"/>
                  </a:lnTo>
                  <a:lnTo>
                    <a:pt x="145694" y="26670"/>
                  </a:lnTo>
                  <a:lnTo>
                    <a:pt x="146710" y="26670"/>
                  </a:lnTo>
                  <a:close/>
                </a:path>
                <a:path w="695959" h="321309">
                  <a:moveTo>
                    <a:pt x="146939" y="30480"/>
                  </a:moveTo>
                  <a:lnTo>
                    <a:pt x="145694" y="29210"/>
                  </a:lnTo>
                  <a:lnTo>
                    <a:pt x="146342" y="30480"/>
                  </a:lnTo>
                  <a:lnTo>
                    <a:pt x="146939" y="30480"/>
                  </a:lnTo>
                  <a:close/>
                </a:path>
                <a:path w="695959" h="321309">
                  <a:moveTo>
                    <a:pt x="147535" y="24104"/>
                  </a:moveTo>
                  <a:lnTo>
                    <a:pt x="147510" y="22860"/>
                  </a:lnTo>
                  <a:lnTo>
                    <a:pt x="146380" y="22860"/>
                  </a:lnTo>
                  <a:lnTo>
                    <a:pt x="147535" y="24104"/>
                  </a:lnTo>
                  <a:close/>
                </a:path>
                <a:path w="695959" h="321309">
                  <a:moveTo>
                    <a:pt x="147561" y="24130"/>
                  </a:moveTo>
                  <a:close/>
                </a:path>
                <a:path w="695959" h="321309">
                  <a:moveTo>
                    <a:pt x="148475" y="11430"/>
                  </a:moveTo>
                  <a:lnTo>
                    <a:pt x="148310" y="12065"/>
                  </a:lnTo>
                  <a:lnTo>
                    <a:pt x="148475" y="11430"/>
                  </a:lnTo>
                  <a:close/>
                </a:path>
                <a:path w="695959" h="321309">
                  <a:moveTo>
                    <a:pt x="148628" y="17780"/>
                  </a:moveTo>
                  <a:lnTo>
                    <a:pt x="147739" y="16510"/>
                  </a:lnTo>
                  <a:lnTo>
                    <a:pt x="148043" y="17780"/>
                  </a:lnTo>
                  <a:lnTo>
                    <a:pt x="148628" y="17780"/>
                  </a:lnTo>
                  <a:close/>
                </a:path>
                <a:path w="695959" h="321309">
                  <a:moveTo>
                    <a:pt x="148971" y="19900"/>
                  </a:moveTo>
                  <a:lnTo>
                    <a:pt x="148882" y="19050"/>
                  </a:lnTo>
                  <a:lnTo>
                    <a:pt x="148678" y="19050"/>
                  </a:lnTo>
                  <a:lnTo>
                    <a:pt x="148971" y="19900"/>
                  </a:lnTo>
                  <a:close/>
                </a:path>
                <a:path w="695959" h="321309">
                  <a:moveTo>
                    <a:pt x="150520" y="16510"/>
                  </a:moveTo>
                  <a:lnTo>
                    <a:pt x="149872" y="15240"/>
                  </a:lnTo>
                  <a:lnTo>
                    <a:pt x="149161" y="15240"/>
                  </a:lnTo>
                  <a:lnTo>
                    <a:pt x="148310" y="13970"/>
                  </a:lnTo>
                  <a:lnTo>
                    <a:pt x="148310" y="12065"/>
                  </a:lnTo>
                  <a:lnTo>
                    <a:pt x="148221" y="13970"/>
                  </a:lnTo>
                  <a:lnTo>
                    <a:pt x="148590" y="15240"/>
                  </a:lnTo>
                  <a:lnTo>
                    <a:pt x="148920" y="15240"/>
                  </a:lnTo>
                  <a:lnTo>
                    <a:pt x="149644" y="16510"/>
                  </a:lnTo>
                  <a:lnTo>
                    <a:pt x="150520" y="16510"/>
                  </a:lnTo>
                  <a:close/>
                </a:path>
                <a:path w="695959" h="321309">
                  <a:moveTo>
                    <a:pt x="151206" y="16510"/>
                  </a:moveTo>
                  <a:lnTo>
                    <a:pt x="150037" y="15240"/>
                  </a:lnTo>
                  <a:lnTo>
                    <a:pt x="150317" y="15240"/>
                  </a:lnTo>
                  <a:lnTo>
                    <a:pt x="149618" y="13970"/>
                  </a:lnTo>
                  <a:lnTo>
                    <a:pt x="149987" y="15240"/>
                  </a:lnTo>
                  <a:lnTo>
                    <a:pt x="150520" y="16510"/>
                  </a:lnTo>
                  <a:lnTo>
                    <a:pt x="151206" y="16510"/>
                  </a:lnTo>
                  <a:close/>
                </a:path>
                <a:path w="695959" h="321309">
                  <a:moveTo>
                    <a:pt x="152425" y="13970"/>
                  </a:moveTo>
                  <a:lnTo>
                    <a:pt x="152222" y="12700"/>
                  </a:lnTo>
                  <a:lnTo>
                    <a:pt x="152336" y="13970"/>
                  </a:lnTo>
                  <a:close/>
                </a:path>
                <a:path w="695959" h="321309">
                  <a:moveTo>
                    <a:pt x="156489" y="15240"/>
                  </a:moveTo>
                  <a:lnTo>
                    <a:pt x="155892" y="13970"/>
                  </a:lnTo>
                  <a:lnTo>
                    <a:pt x="156337" y="15240"/>
                  </a:lnTo>
                  <a:lnTo>
                    <a:pt x="156489" y="15240"/>
                  </a:lnTo>
                  <a:close/>
                </a:path>
                <a:path w="695959" h="321309">
                  <a:moveTo>
                    <a:pt x="160667" y="12700"/>
                  </a:moveTo>
                  <a:lnTo>
                    <a:pt x="160108" y="11430"/>
                  </a:lnTo>
                  <a:lnTo>
                    <a:pt x="159702" y="11430"/>
                  </a:lnTo>
                  <a:lnTo>
                    <a:pt x="160667" y="12700"/>
                  </a:lnTo>
                  <a:close/>
                </a:path>
                <a:path w="695959" h="321309">
                  <a:moveTo>
                    <a:pt x="167868" y="11430"/>
                  </a:moveTo>
                  <a:lnTo>
                    <a:pt x="166166" y="10160"/>
                  </a:lnTo>
                  <a:lnTo>
                    <a:pt x="165747" y="10160"/>
                  </a:lnTo>
                  <a:lnTo>
                    <a:pt x="167182" y="11430"/>
                  </a:lnTo>
                  <a:lnTo>
                    <a:pt x="167868" y="11430"/>
                  </a:lnTo>
                  <a:close/>
                </a:path>
                <a:path w="695959" h="321309">
                  <a:moveTo>
                    <a:pt x="174993" y="10160"/>
                  </a:moveTo>
                  <a:lnTo>
                    <a:pt x="173812" y="8890"/>
                  </a:lnTo>
                  <a:lnTo>
                    <a:pt x="173240" y="8890"/>
                  </a:lnTo>
                  <a:lnTo>
                    <a:pt x="174332" y="10160"/>
                  </a:lnTo>
                  <a:lnTo>
                    <a:pt x="174993" y="10160"/>
                  </a:lnTo>
                  <a:close/>
                </a:path>
                <a:path w="695959" h="321309">
                  <a:moveTo>
                    <a:pt x="197281" y="2540"/>
                  </a:moveTo>
                  <a:lnTo>
                    <a:pt x="196037" y="1270"/>
                  </a:lnTo>
                  <a:lnTo>
                    <a:pt x="196697" y="2540"/>
                  </a:lnTo>
                  <a:lnTo>
                    <a:pt x="197281" y="2540"/>
                  </a:lnTo>
                  <a:close/>
                </a:path>
                <a:path w="695959" h="321309">
                  <a:moveTo>
                    <a:pt x="206832" y="1270"/>
                  </a:moveTo>
                  <a:lnTo>
                    <a:pt x="205079" y="0"/>
                  </a:lnTo>
                  <a:lnTo>
                    <a:pt x="206222" y="1270"/>
                  </a:lnTo>
                  <a:lnTo>
                    <a:pt x="206832" y="1270"/>
                  </a:lnTo>
                  <a:close/>
                </a:path>
                <a:path w="695959" h="321309">
                  <a:moveTo>
                    <a:pt x="208635" y="2070"/>
                  </a:moveTo>
                  <a:lnTo>
                    <a:pt x="207670" y="1270"/>
                  </a:lnTo>
                  <a:lnTo>
                    <a:pt x="206832" y="1270"/>
                  </a:lnTo>
                  <a:lnTo>
                    <a:pt x="208635" y="2070"/>
                  </a:lnTo>
                  <a:close/>
                </a:path>
                <a:path w="695959" h="321309">
                  <a:moveTo>
                    <a:pt x="331266" y="240030"/>
                  </a:moveTo>
                  <a:lnTo>
                    <a:pt x="331114" y="238760"/>
                  </a:lnTo>
                  <a:lnTo>
                    <a:pt x="330974" y="237490"/>
                  </a:lnTo>
                  <a:lnTo>
                    <a:pt x="329526" y="224790"/>
                  </a:lnTo>
                  <a:lnTo>
                    <a:pt x="328790" y="223520"/>
                  </a:lnTo>
                  <a:lnTo>
                    <a:pt x="322364" y="222250"/>
                  </a:lnTo>
                  <a:lnTo>
                    <a:pt x="289661" y="222250"/>
                  </a:lnTo>
                  <a:lnTo>
                    <a:pt x="287439" y="195580"/>
                  </a:lnTo>
                  <a:lnTo>
                    <a:pt x="268820" y="152400"/>
                  </a:lnTo>
                  <a:lnTo>
                    <a:pt x="261607" y="151130"/>
                  </a:lnTo>
                  <a:lnTo>
                    <a:pt x="259791" y="149860"/>
                  </a:lnTo>
                  <a:lnTo>
                    <a:pt x="259054" y="146050"/>
                  </a:lnTo>
                  <a:lnTo>
                    <a:pt x="252437" y="130810"/>
                  </a:lnTo>
                  <a:lnTo>
                    <a:pt x="249567" y="128270"/>
                  </a:lnTo>
                  <a:lnTo>
                    <a:pt x="248310" y="128270"/>
                  </a:lnTo>
                  <a:lnTo>
                    <a:pt x="246049" y="124460"/>
                  </a:lnTo>
                  <a:lnTo>
                    <a:pt x="247573" y="110490"/>
                  </a:lnTo>
                  <a:lnTo>
                    <a:pt x="248856" y="101600"/>
                  </a:lnTo>
                  <a:lnTo>
                    <a:pt x="250583" y="93980"/>
                  </a:lnTo>
                  <a:lnTo>
                    <a:pt x="253453" y="85090"/>
                  </a:lnTo>
                  <a:lnTo>
                    <a:pt x="256095" y="73660"/>
                  </a:lnTo>
                  <a:lnTo>
                    <a:pt x="257060" y="63500"/>
                  </a:lnTo>
                  <a:lnTo>
                    <a:pt x="256806" y="53340"/>
                  </a:lnTo>
                  <a:lnTo>
                    <a:pt x="255803" y="45720"/>
                  </a:lnTo>
                  <a:lnTo>
                    <a:pt x="230784" y="7620"/>
                  </a:lnTo>
                  <a:lnTo>
                    <a:pt x="210210" y="2540"/>
                  </a:lnTo>
                  <a:lnTo>
                    <a:pt x="208927" y="1270"/>
                  </a:lnTo>
                  <a:lnTo>
                    <a:pt x="208191" y="1270"/>
                  </a:lnTo>
                  <a:lnTo>
                    <a:pt x="209715" y="2540"/>
                  </a:lnTo>
                  <a:lnTo>
                    <a:pt x="208635" y="2070"/>
                  </a:lnTo>
                  <a:lnTo>
                    <a:pt x="209219" y="2540"/>
                  </a:lnTo>
                  <a:lnTo>
                    <a:pt x="198907" y="2540"/>
                  </a:lnTo>
                  <a:lnTo>
                    <a:pt x="197319" y="3810"/>
                  </a:lnTo>
                  <a:lnTo>
                    <a:pt x="194678" y="3810"/>
                  </a:lnTo>
                  <a:lnTo>
                    <a:pt x="193243" y="5080"/>
                  </a:lnTo>
                  <a:lnTo>
                    <a:pt x="191236" y="5080"/>
                  </a:lnTo>
                  <a:lnTo>
                    <a:pt x="190284" y="6350"/>
                  </a:lnTo>
                  <a:lnTo>
                    <a:pt x="189839" y="5080"/>
                  </a:lnTo>
                  <a:lnTo>
                    <a:pt x="188734" y="5080"/>
                  </a:lnTo>
                  <a:lnTo>
                    <a:pt x="187655" y="6350"/>
                  </a:lnTo>
                  <a:lnTo>
                    <a:pt x="188937" y="6350"/>
                  </a:lnTo>
                  <a:lnTo>
                    <a:pt x="186626" y="7620"/>
                  </a:lnTo>
                  <a:lnTo>
                    <a:pt x="182587" y="7620"/>
                  </a:lnTo>
                  <a:lnTo>
                    <a:pt x="181063" y="8890"/>
                  </a:lnTo>
                  <a:lnTo>
                    <a:pt x="178562" y="8890"/>
                  </a:lnTo>
                  <a:lnTo>
                    <a:pt x="176847" y="10160"/>
                  </a:lnTo>
                  <a:lnTo>
                    <a:pt x="175755" y="10160"/>
                  </a:lnTo>
                  <a:lnTo>
                    <a:pt x="175361" y="11430"/>
                  </a:lnTo>
                  <a:lnTo>
                    <a:pt x="175031" y="11430"/>
                  </a:lnTo>
                  <a:lnTo>
                    <a:pt x="172326" y="10160"/>
                  </a:lnTo>
                  <a:lnTo>
                    <a:pt x="170726" y="10160"/>
                  </a:lnTo>
                  <a:lnTo>
                    <a:pt x="174447" y="11430"/>
                  </a:lnTo>
                  <a:lnTo>
                    <a:pt x="172212" y="11430"/>
                  </a:lnTo>
                  <a:lnTo>
                    <a:pt x="171069" y="12700"/>
                  </a:lnTo>
                  <a:lnTo>
                    <a:pt x="170281" y="11430"/>
                  </a:lnTo>
                  <a:lnTo>
                    <a:pt x="169354" y="11430"/>
                  </a:lnTo>
                  <a:lnTo>
                    <a:pt x="170459" y="12700"/>
                  </a:lnTo>
                  <a:lnTo>
                    <a:pt x="167398" y="12700"/>
                  </a:lnTo>
                  <a:lnTo>
                    <a:pt x="165938" y="13970"/>
                  </a:lnTo>
                  <a:lnTo>
                    <a:pt x="164147" y="13970"/>
                  </a:lnTo>
                  <a:lnTo>
                    <a:pt x="163271" y="12700"/>
                  </a:lnTo>
                  <a:lnTo>
                    <a:pt x="162369" y="12700"/>
                  </a:lnTo>
                  <a:lnTo>
                    <a:pt x="161518" y="11430"/>
                  </a:lnTo>
                  <a:lnTo>
                    <a:pt x="161925" y="12700"/>
                  </a:lnTo>
                  <a:lnTo>
                    <a:pt x="161137" y="12700"/>
                  </a:lnTo>
                  <a:lnTo>
                    <a:pt x="162356" y="13970"/>
                  </a:lnTo>
                  <a:lnTo>
                    <a:pt x="160743" y="13970"/>
                  </a:lnTo>
                  <a:lnTo>
                    <a:pt x="159702" y="15240"/>
                  </a:lnTo>
                  <a:lnTo>
                    <a:pt x="160134" y="15240"/>
                  </a:lnTo>
                  <a:lnTo>
                    <a:pt x="158635" y="16510"/>
                  </a:lnTo>
                  <a:lnTo>
                    <a:pt x="157797" y="15240"/>
                  </a:lnTo>
                  <a:lnTo>
                    <a:pt x="157124" y="15240"/>
                  </a:lnTo>
                  <a:lnTo>
                    <a:pt x="158203" y="16510"/>
                  </a:lnTo>
                  <a:lnTo>
                    <a:pt x="157899" y="16510"/>
                  </a:lnTo>
                  <a:lnTo>
                    <a:pt x="156832" y="15240"/>
                  </a:lnTo>
                  <a:lnTo>
                    <a:pt x="157187" y="16510"/>
                  </a:lnTo>
                  <a:lnTo>
                    <a:pt x="156286" y="15240"/>
                  </a:lnTo>
                  <a:lnTo>
                    <a:pt x="155346" y="15240"/>
                  </a:lnTo>
                  <a:lnTo>
                    <a:pt x="153873" y="13970"/>
                  </a:lnTo>
                  <a:lnTo>
                    <a:pt x="152628" y="13970"/>
                  </a:lnTo>
                  <a:lnTo>
                    <a:pt x="153746" y="15240"/>
                  </a:lnTo>
                  <a:lnTo>
                    <a:pt x="154851" y="15240"/>
                  </a:lnTo>
                  <a:lnTo>
                    <a:pt x="156171" y="16510"/>
                  </a:lnTo>
                  <a:lnTo>
                    <a:pt x="153898" y="16510"/>
                  </a:lnTo>
                  <a:lnTo>
                    <a:pt x="152946" y="15240"/>
                  </a:lnTo>
                  <a:lnTo>
                    <a:pt x="151904" y="15240"/>
                  </a:lnTo>
                  <a:lnTo>
                    <a:pt x="153073" y="16510"/>
                  </a:lnTo>
                  <a:lnTo>
                    <a:pt x="151993" y="16510"/>
                  </a:lnTo>
                  <a:lnTo>
                    <a:pt x="152933" y="17780"/>
                  </a:lnTo>
                  <a:lnTo>
                    <a:pt x="151320" y="17780"/>
                  </a:lnTo>
                  <a:lnTo>
                    <a:pt x="152501" y="19050"/>
                  </a:lnTo>
                  <a:lnTo>
                    <a:pt x="151841" y="19050"/>
                  </a:lnTo>
                  <a:lnTo>
                    <a:pt x="151841" y="22860"/>
                  </a:lnTo>
                  <a:lnTo>
                    <a:pt x="151345" y="21590"/>
                  </a:lnTo>
                  <a:lnTo>
                    <a:pt x="151841" y="22860"/>
                  </a:lnTo>
                  <a:lnTo>
                    <a:pt x="151841" y="19050"/>
                  </a:lnTo>
                  <a:lnTo>
                    <a:pt x="151142" y="19050"/>
                  </a:lnTo>
                  <a:lnTo>
                    <a:pt x="151142" y="26670"/>
                  </a:lnTo>
                  <a:lnTo>
                    <a:pt x="150850" y="25400"/>
                  </a:lnTo>
                  <a:lnTo>
                    <a:pt x="151142" y="26670"/>
                  </a:lnTo>
                  <a:lnTo>
                    <a:pt x="151142" y="19050"/>
                  </a:lnTo>
                  <a:lnTo>
                    <a:pt x="150914" y="19050"/>
                  </a:lnTo>
                  <a:lnTo>
                    <a:pt x="150660" y="17780"/>
                  </a:lnTo>
                  <a:lnTo>
                    <a:pt x="150520" y="17780"/>
                  </a:lnTo>
                  <a:lnTo>
                    <a:pt x="150723" y="19050"/>
                  </a:lnTo>
                  <a:lnTo>
                    <a:pt x="150075" y="17780"/>
                  </a:lnTo>
                  <a:lnTo>
                    <a:pt x="150660" y="19050"/>
                  </a:lnTo>
                  <a:lnTo>
                    <a:pt x="150533" y="19050"/>
                  </a:lnTo>
                  <a:lnTo>
                    <a:pt x="150533" y="29210"/>
                  </a:lnTo>
                  <a:lnTo>
                    <a:pt x="150012" y="29210"/>
                  </a:lnTo>
                  <a:lnTo>
                    <a:pt x="149821" y="27940"/>
                  </a:lnTo>
                  <a:lnTo>
                    <a:pt x="150533" y="29210"/>
                  </a:lnTo>
                  <a:lnTo>
                    <a:pt x="150533" y="19050"/>
                  </a:lnTo>
                  <a:lnTo>
                    <a:pt x="150139" y="19050"/>
                  </a:lnTo>
                  <a:lnTo>
                    <a:pt x="149136" y="17780"/>
                  </a:lnTo>
                  <a:lnTo>
                    <a:pt x="149936" y="19050"/>
                  </a:lnTo>
                  <a:lnTo>
                    <a:pt x="149618" y="19050"/>
                  </a:lnTo>
                  <a:lnTo>
                    <a:pt x="148996" y="17780"/>
                  </a:lnTo>
                  <a:lnTo>
                    <a:pt x="148704" y="17780"/>
                  </a:lnTo>
                  <a:lnTo>
                    <a:pt x="148932" y="19050"/>
                  </a:lnTo>
                  <a:lnTo>
                    <a:pt x="149529" y="19050"/>
                  </a:lnTo>
                  <a:lnTo>
                    <a:pt x="149199" y="20320"/>
                  </a:lnTo>
                  <a:lnTo>
                    <a:pt x="148971" y="19900"/>
                  </a:lnTo>
                  <a:lnTo>
                    <a:pt x="149021" y="20320"/>
                  </a:lnTo>
                  <a:lnTo>
                    <a:pt x="147726" y="20320"/>
                  </a:lnTo>
                  <a:lnTo>
                    <a:pt x="146888" y="19050"/>
                  </a:lnTo>
                  <a:lnTo>
                    <a:pt x="146278" y="19050"/>
                  </a:lnTo>
                  <a:lnTo>
                    <a:pt x="146989" y="20320"/>
                  </a:lnTo>
                  <a:lnTo>
                    <a:pt x="147129" y="20320"/>
                  </a:lnTo>
                  <a:lnTo>
                    <a:pt x="147193" y="21590"/>
                  </a:lnTo>
                  <a:lnTo>
                    <a:pt x="147370" y="21590"/>
                  </a:lnTo>
                  <a:lnTo>
                    <a:pt x="147993" y="22860"/>
                  </a:lnTo>
                  <a:lnTo>
                    <a:pt x="147688" y="21590"/>
                  </a:lnTo>
                  <a:lnTo>
                    <a:pt x="150126" y="21590"/>
                  </a:lnTo>
                  <a:lnTo>
                    <a:pt x="150418" y="22860"/>
                  </a:lnTo>
                  <a:lnTo>
                    <a:pt x="149669" y="22860"/>
                  </a:lnTo>
                  <a:lnTo>
                    <a:pt x="149606" y="23355"/>
                  </a:lnTo>
                  <a:lnTo>
                    <a:pt x="149606" y="26581"/>
                  </a:lnTo>
                  <a:lnTo>
                    <a:pt x="149021" y="25400"/>
                  </a:lnTo>
                  <a:lnTo>
                    <a:pt x="149364" y="25400"/>
                  </a:lnTo>
                  <a:lnTo>
                    <a:pt x="149606" y="26581"/>
                  </a:lnTo>
                  <a:lnTo>
                    <a:pt x="149606" y="23355"/>
                  </a:lnTo>
                  <a:lnTo>
                    <a:pt x="149504" y="24130"/>
                  </a:lnTo>
                  <a:lnTo>
                    <a:pt x="149440" y="22860"/>
                  </a:lnTo>
                  <a:lnTo>
                    <a:pt x="149313" y="22860"/>
                  </a:lnTo>
                  <a:lnTo>
                    <a:pt x="149364" y="24130"/>
                  </a:lnTo>
                  <a:lnTo>
                    <a:pt x="149047" y="24130"/>
                  </a:lnTo>
                  <a:lnTo>
                    <a:pt x="147548" y="22898"/>
                  </a:lnTo>
                  <a:lnTo>
                    <a:pt x="148120" y="24130"/>
                  </a:lnTo>
                  <a:lnTo>
                    <a:pt x="147637" y="24130"/>
                  </a:lnTo>
                  <a:lnTo>
                    <a:pt x="147281" y="25400"/>
                  </a:lnTo>
                  <a:lnTo>
                    <a:pt x="147764" y="25400"/>
                  </a:lnTo>
                  <a:lnTo>
                    <a:pt x="148158" y="26670"/>
                  </a:lnTo>
                  <a:lnTo>
                    <a:pt x="147789" y="26670"/>
                  </a:lnTo>
                  <a:lnTo>
                    <a:pt x="147180" y="25400"/>
                  </a:lnTo>
                  <a:lnTo>
                    <a:pt x="147066" y="24130"/>
                  </a:lnTo>
                  <a:lnTo>
                    <a:pt x="146710" y="24130"/>
                  </a:lnTo>
                  <a:lnTo>
                    <a:pt x="147027" y="25400"/>
                  </a:lnTo>
                  <a:lnTo>
                    <a:pt x="146481" y="25400"/>
                  </a:lnTo>
                  <a:lnTo>
                    <a:pt x="145757" y="24130"/>
                  </a:lnTo>
                  <a:lnTo>
                    <a:pt x="145262" y="24130"/>
                  </a:lnTo>
                  <a:lnTo>
                    <a:pt x="145757" y="25400"/>
                  </a:lnTo>
                  <a:lnTo>
                    <a:pt x="146177" y="25400"/>
                  </a:lnTo>
                  <a:lnTo>
                    <a:pt x="146964" y="26670"/>
                  </a:lnTo>
                  <a:lnTo>
                    <a:pt x="146761" y="26670"/>
                  </a:lnTo>
                  <a:lnTo>
                    <a:pt x="148818" y="27940"/>
                  </a:lnTo>
                  <a:lnTo>
                    <a:pt x="149390" y="27940"/>
                  </a:lnTo>
                  <a:lnTo>
                    <a:pt x="149720" y="29210"/>
                  </a:lnTo>
                  <a:lnTo>
                    <a:pt x="148996" y="29210"/>
                  </a:lnTo>
                  <a:lnTo>
                    <a:pt x="148996" y="30480"/>
                  </a:lnTo>
                  <a:lnTo>
                    <a:pt x="147955" y="30480"/>
                  </a:lnTo>
                  <a:lnTo>
                    <a:pt x="147624" y="29400"/>
                  </a:lnTo>
                  <a:lnTo>
                    <a:pt x="148996" y="30480"/>
                  </a:lnTo>
                  <a:lnTo>
                    <a:pt x="148996" y="29210"/>
                  </a:lnTo>
                  <a:lnTo>
                    <a:pt x="147574" y="29210"/>
                  </a:lnTo>
                  <a:lnTo>
                    <a:pt x="147383" y="29210"/>
                  </a:lnTo>
                  <a:lnTo>
                    <a:pt x="146469" y="27940"/>
                  </a:lnTo>
                  <a:lnTo>
                    <a:pt x="147154" y="29210"/>
                  </a:lnTo>
                  <a:lnTo>
                    <a:pt x="146456" y="29210"/>
                  </a:lnTo>
                  <a:lnTo>
                    <a:pt x="147231" y="30480"/>
                  </a:lnTo>
                  <a:lnTo>
                    <a:pt x="147574" y="30480"/>
                  </a:lnTo>
                  <a:lnTo>
                    <a:pt x="146685" y="31750"/>
                  </a:lnTo>
                  <a:lnTo>
                    <a:pt x="151803" y="31750"/>
                  </a:lnTo>
                  <a:lnTo>
                    <a:pt x="153136" y="33020"/>
                  </a:lnTo>
                  <a:lnTo>
                    <a:pt x="154139" y="33020"/>
                  </a:lnTo>
                  <a:lnTo>
                    <a:pt x="154901" y="34290"/>
                  </a:lnTo>
                  <a:lnTo>
                    <a:pt x="151257" y="39370"/>
                  </a:lnTo>
                  <a:lnTo>
                    <a:pt x="145503" y="49530"/>
                  </a:lnTo>
                  <a:lnTo>
                    <a:pt x="142113" y="57150"/>
                  </a:lnTo>
                  <a:lnTo>
                    <a:pt x="142201" y="59690"/>
                  </a:lnTo>
                  <a:lnTo>
                    <a:pt x="144437" y="67310"/>
                  </a:lnTo>
                  <a:lnTo>
                    <a:pt x="141185" y="72390"/>
                  </a:lnTo>
                  <a:lnTo>
                    <a:pt x="130657" y="80010"/>
                  </a:lnTo>
                  <a:lnTo>
                    <a:pt x="130467" y="90170"/>
                  </a:lnTo>
                  <a:lnTo>
                    <a:pt x="141376" y="93980"/>
                  </a:lnTo>
                  <a:lnTo>
                    <a:pt x="139331" y="102870"/>
                  </a:lnTo>
                  <a:lnTo>
                    <a:pt x="139738" y="107950"/>
                  </a:lnTo>
                  <a:lnTo>
                    <a:pt x="141198" y="110490"/>
                  </a:lnTo>
                  <a:lnTo>
                    <a:pt x="140208" y="113030"/>
                  </a:lnTo>
                  <a:lnTo>
                    <a:pt x="142278" y="116840"/>
                  </a:lnTo>
                  <a:lnTo>
                    <a:pt x="143306" y="118110"/>
                  </a:lnTo>
                  <a:lnTo>
                    <a:pt x="143535" y="120650"/>
                  </a:lnTo>
                  <a:lnTo>
                    <a:pt x="142227" y="124460"/>
                  </a:lnTo>
                  <a:lnTo>
                    <a:pt x="142354" y="133350"/>
                  </a:lnTo>
                  <a:lnTo>
                    <a:pt x="147370" y="137160"/>
                  </a:lnTo>
                  <a:lnTo>
                    <a:pt x="158280" y="139700"/>
                  </a:lnTo>
                  <a:lnTo>
                    <a:pt x="167220" y="143510"/>
                  </a:lnTo>
                  <a:lnTo>
                    <a:pt x="177507" y="147320"/>
                  </a:lnTo>
                  <a:lnTo>
                    <a:pt x="181622" y="156210"/>
                  </a:lnTo>
                  <a:lnTo>
                    <a:pt x="180073" y="165100"/>
                  </a:lnTo>
                  <a:lnTo>
                    <a:pt x="177076" y="170180"/>
                  </a:lnTo>
                  <a:lnTo>
                    <a:pt x="174117" y="172720"/>
                  </a:lnTo>
                  <a:lnTo>
                    <a:pt x="167106" y="179070"/>
                  </a:lnTo>
                  <a:lnTo>
                    <a:pt x="138391" y="213360"/>
                  </a:lnTo>
                  <a:lnTo>
                    <a:pt x="116395" y="246380"/>
                  </a:lnTo>
                  <a:lnTo>
                    <a:pt x="97624" y="280670"/>
                  </a:lnTo>
                  <a:lnTo>
                    <a:pt x="73012" y="278130"/>
                  </a:lnTo>
                  <a:lnTo>
                    <a:pt x="59613" y="278130"/>
                  </a:lnTo>
                  <a:lnTo>
                    <a:pt x="52743" y="279400"/>
                  </a:lnTo>
                  <a:lnTo>
                    <a:pt x="47726" y="280670"/>
                  </a:lnTo>
                  <a:lnTo>
                    <a:pt x="40182" y="284480"/>
                  </a:lnTo>
                  <a:lnTo>
                    <a:pt x="36220" y="290830"/>
                  </a:lnTo>
                  <a:lnTo>
                    <a:pt x="18008" y="289560"/>
                  </a:lnTo>
                  <a:lnTo>
                    <a:pt x="8166" y="289560"/>
                  </a:lnTo>
                  <a:lnTo>
                    <a:pt x="3289" y="290830"/>
                  </a:lnTo>
                  <a:lnTo>
                    <a:pt x="0" y="293370"/>
                  </a:lnTo>
                  <a:lnTo>
                    <a:pt x="299072" y="321310"/>
                  </a:lnTo>
                  <a:lnTo>
                    <a:pt x="303009" y="314960"/>
                  </a:lnTo>
                  <a:lnTo>
                    <a:pt x="304419" y="312420"/>
                  </a:lnTo>
                  <a:lnTo>
                    <a:pt x="304203" y="309880"/>
                  </a:lnTo>
                  <a:lnTo>
                    <a:pt x="303745" y="303530"/>
                  </a:lnTo>
                  <a:lnTo>
                    <a:pt x="302590" y="292100"/>
                  </a:lnTo>
                  <a:lnTo>
                    <a:pt x="302387" y="290830"/>
                  </a:lnTo>
                  <a:lnTo>
                    <a:pt x="300774" y="280670"/>
                  </a:lnTo>
                  <a:lnTo>
                    <a:pt x="300570" y="279400"/>
                  </a:lnTo>
                  <a:lnTo>
                    <a:pt x="297510" y="267970"/>
                  </a:lnTo>
                  <a:lnTo>
                    <a:pt x="292620" y="255270"/>
                  </a:lnTo>
                  <a:lnTo>
                    <a:pt x="291261" y="247650"/>
                  </a:lnTo>
                  <a:lnTo>
                    <a:pt x="290880" y="242570"/>
                  </a:lnTo>
                  <a:lnTo>
                    <a:pt x="292354" y="238760"/>
                  </a:lnTo>
                  <a:lnTo>
                    <a:pt x="299681" y="238760"/>
                  </a:lnTo>
                  <a:lnTo>
                    <a:pt x="300888" y="240030"/>
                  </a:lnTo>
                  <a:lnTo>
                    <a:pt x="306120" y="238760"/>
                  </a:lnTo>
                  <a:lnTo>
                    <a:pt x="308457" y="237490"/>
                  </a:lnTo>
                  <a:lnTo>
                    <a:pt x="310045" y="237490"/>
                  </a:lnTo>
                  <a:lnTo>
                    <a:pt x="312102" y="238760"/>
                  </a:lnTo>
                  <a:lnTo>
                    <a:pt x="317296" y="240030"/>
                  </a:lnTo>
                  <a:lnTo>
                    <a:pt x="319125" y="238760"/>
                  </a:lnTo>
                  <a:lnTo>
                    <a:pt x="322389" y="238760"/>
                  </a:lnTo>
                  <a:lnTo>
                    <a:pt x="325958" y="240030"/>
                  </a:lnTo>
                  <a:lnTo>
                    <a:pt x="331266" y="240030"/>
                  </a:lnTo>
                  <a:close/>
                </a:path>
                <a:path w="695959" h="321309">
                  <a:moveTo>
                    <a:pt x="577837" y="187680"/>
                  </a:moveTo>
                  <a:lnTo>
                    <a:pt x="577697" y="187198"/>
                  </a:lnTo>
                  <a:lnTo>
                    <a:pt x="577761" y="187680"/>
                  </a:lnTo>
                  <a:close/>
                </a:path>
                <a:path w="695959" h="321309">
                  <a:moveTo>
                    <a:pt x="695833" y="308051"/>
                  </a:moveTo>
                  <a:lnTo>
                    <a:pt x="679564" y="271640"/>
                  </a:lnTo>
                  <a:lnTo>
                    <a:pt x="668261" y="253339"/>
                  </a:lnTo>
                  <a:lnTo>
                    <a:pt x="661708" y="242633"/>
                  </a:lnTo>
                  <a:lnTo>
                    <a:pt x="655751" y="231940"/>
                  </a:lnTo>
                  <a:lnTo>
                    <a:pt x="652526" y="227177"/>
                  </a:lnTo>
                  <a:lnTo>
                    <a:pt x="651637" y="225971"/>
                  </a:lnTo>
                  <a:lnTo>
                    <a:pt x="650748" y="224688"/>
                  </a:lnTo>
                  <a:lnTo>
                    <a:pt x="645668" y="211112"/>
                  </a:lnTo>
                  <a:lnTo>
                    <a:pt x="645452" y="211188"/>
                  </a:lnTo>
                  <a:lnTo>
                    <a:pt x="640486" y="202120"/>
                  </a:lnTo>
                  <a:lnTo>
                    <a:pt x="640118" y="201447"/>
                  </a:lnTo>
                  <a:lnTo>
                    <a:pt x="640156" y="201168"/>
                  </a:lnTo>
                  <a:lnTo>
                    <a:pt x="640638" y="199466"/>
                  </a:lnTo>
                  <a:lnTo>
                    <a:pt x="640689" y="199275"/>
                  </a:lnTo>
                  <a:lnTo>
                    <a:pt x="638416" y="195516"/>
                  </a:lnTo>
                  <a:lnTo>
                    <a:pt x="637057" y="193294"/>
                  </a:lnTo>
                  <a:lnTo>
                    <a:pt x="636193" y="191985"/>
                  </a:lnTo>
                  <a:lnTo>
                    <a:pt x="634987" y="188125"/>
                  </a:lnTo>
                  <a:lnTo>
                    <a:pt x="635241" y="187731"/>
                  </a:lnTo>
                  <a:lnTo>
                    <a:pt x="633945" y="184632"/>
                  </a:lnTo>
                  <a:lnTo>
                    <a:pt x="633679" y="184632"/>
                  </a:lnTo>
                  <a:lnTo>
                    <a:pt x="633437" y="184632"/>
                  </a:lnTo>
                  <a:lnTo>
                    <a:pt x="632714" y="183464"/>
                  </a:lnTo>
                  <a:lnTo>
                    <a:pt x="631037" y="180809"/>
                  </a:lnTo>
                  <a:lnTo>
                    <a:pt x="630377" y="179412"/>
                  </a:lnTo>
                  <a:lnTo>
                    <a:pt x="624763" y="165011"/>
                  </a:lnTo>
                  <a:lnTo>
                    <a:pt x="624306" y="163017"/>
                  </a:lnTo>
                  <a:lnTo>
                    <a:pt x="624230" y="162217"/>
                  </a:lnTo>
                  <a:lnTo>
                    <a:pt x="624141" y="160693"/>
                  </a:lnTo>
                  <a:lnTo>
                    <a:pt x="627291" y="147751"/>
                  </a:lnTo>
                  <a:lnTo>
                    <a:pt x="630809" y="139192"/>
                  </a:lnTo>
                  <a:lnTo>
                    <a:pt x="631266" y="138963"/>
                  </a:lnTo>
                  <a:lnTo>
                    <a:pt x="639927" y="122224"/>
                  </a:lnTo>
                  <a:lnTo>
                    <a:pt x="639787" y="122199"/>
                  </a:lnTo>
                  <a:lnTo>
                    <a:pt x="645121" y="112991"/>
                  </a:lnTo>
                  <a:lnTo>
                    <a:pt x="645972" y="113157"/>
                  </a:lnTo>
                  <a:lnTo>
                    <a:pt x="646049" y="112991"/>
                  </a:lnTo>
                  <a:lnTo>
                    <a:pt x="650100" y="103670"/>
                  </a:lnTo>
                  <a:lnTo>
                    <a:pt x="649973" y="95732"/>
                  </a:lnTo>
                  <a:lnTo>
                    <a:pt x="649846" y="90500"/>
                  </a:lnTo>
                  <a:lnTo>
                    <a:pt x="622820" y="51358"/>
                  </a:lnTo>
                  <a:lnTo>
                    <a:pt x="602284" y="47675"/>
                  </a:lnTo>
                  <a:lnTo>
                    <a:pt x="594042" y="49517"/>
                  </a:lnTo>
                  <a:lnTo>
                    <a:pt x="583349" y="52031"/>
                  </a:lnTo>
                  <a:lnTo>
                    <a:pt x="585101" y="52476"/>
                  </a:lnTo>
                  <a:lnTo>
                    <a:pt x="561886" y="60198"/>
                  </a:lnTo>
                  <a:lnTo>
                    <a:pt x="534644" y="86690"/>
                  </a:lnTo>
                  <a:lnTo>
                    <a:pt x="538848" y="91389"/>
                  </a:lnTo>
                  <a:lnTo>
                    <a:pt x="540258" y="91770"/>
                  </a:lnTo>
                  <a:lnTo>
                    <a:pt x="541832" y="94488"/>
                  </a:lnTo>
                  <a:lnTo>
                    <a:pt x="542518" y="95732"/>
                  </a:lnTo>
                  <a:lnTo>
                    <a:pt x="543331" y="99910"/>
                  </a:lnTo>
                  <a:lnTo>
                    <a:pt x="542747" y="101257"/>
                  </a:lnTo>
                  <a:lnTo>
                    <a:pt x="542442" y="105194"/>
                  </a:lnTo>
                  <a:lnTo>
                    <a:pt x="544055" y="115239"/>
                  </a:lnTo>
                  <a:lnTo>
                    <a:pt x="544652" y="115785"/>
                  </a:lnTo>
                  <a:lnTo>
                    <a:pt x="545528" y="122199"/>
                  </a:lnTo>
                  <a:lnTo>
                    <a:pt x="545642" y="126377"/>
                  </a:lnTo>
                  <a:lnTo>
                    <a:pt x="545426" y="131483"/>
                  </a:lnTo>
                  <a:lnTo>
                    <a:pt x="544156" y="133184"/>
                  </a:lnTo>
                  <a:lnTo>
                    <a:pt x="540232" y="137693"/>
                  </a:lnTo>
                  <a:lnTo>
                    <a:pt x="539521" y="140030"/>
                  </a:lnTo>
                  <a:lnTo>
                    <a:pt x="540067" y="141528"/>
                  </a:lnTo>
                  <a:lnTo>
                    <a:pt x="543585" y="143814"/>
                  </a:lnTo>
                  <a:lnTo>
                    <a:pt x="546379" y="144805"/>
                  </a:lnTo>
                  <a:lnTo>
                    <a:pt x="547306" y="144881"/>
                  </a:lnTo>
                  <a:lnTo>
                    <a:pt x="547801" y="144881"/>
                  </a:lnTo>
                  <a:lnTo>
                    <a:pt x="548246" y="145326"/>
                  </a:lnTo>
                  <a:lnTo>
                    <a:pt x="548386" y="145491"/>
                  </a:lnTo>
                  <a:lnTo>
                    <a:pt x="548741" y="146812"/>
                  </a:lnTo>
                  <a:lnTo>
                    <a:pt x="548665" y="148577"/>
                  </a:lnTo>
                  <a:lnTo>
                    <a:pt x="548487" y="148666"/>
                  </a:lnTo>
                  <a:lnTo>
                    <a:pt x="548271" y="150850"/>
                  </a:lnTo>
                  <a:lnTo>
                    <a:pt x="548462" y="151422"/>
                  </a:lnTo>
                  <a:lnTo>
                    <a:pt x="548716" y="151841"/>
                  </a:lnTo>
                  <a:lnTo>
                    <a:pt x="551370" y="153098"/>
                  </a:lnTo>
                  <a:lnTo>
                    <a:pt x="551726" y="153174"/>
                  </a:lnTo>
                  <a:lnTo>
                    <a:pt x="554062" y="154203"/>
                  </a:lnTo>
                  <a:lnTo>
                    <a:pt x="555790" y="155333"/>
                  </a:lnTo>
                  <a:lnTo>
                    <a:pt x="555891" y="155956"/>
                  </a:lnTo>
                  <a:lnTo>
                    <a:pt x="552564" y="157683"/>
                  </a:lnTo>
                  <a:lnTo>
                    <a:pt x="551053" y="158838"/>
                  </a:lnTo>
                  <a:lnTo>
                    <a:pt x="551040" y="162217"/>
                  </a:lnTo>
                  <a:lnTo>
                    <a:pt x="553123" y="165036"/>
                  </a:lnTo>
                  <a:lnTo>
                    <a:pt x="553402" y="165011"/>
                  </a:lnTo>
                  <a:lnTo>
                    <a:pt x="554037" y="166395"/>
                  </a:lnTo>
                  <a:lnTo>
                    <a:pt x="554012" y="167309"/>
                  </a:lnTo>
                  <a:lnTo>
                    <a:pt x="553974" y="171208"/>
                  </a:lnTo>
                  <a:lnTo>
                    <a:pt x="554659" y="174345"/>
                  </a:lnTo>
                  <a:lnTo>
                    <a:pt x="571258" y="181025"/>
                  </a:lnTo>
                  <a:lnTo>
                    <a:pt x="573976" y="180454"/>
                  </a:lnTo>
                  <a:lnTo>
                    <a:pt x="576465" y="179616"/>
                  </a:lnTo>
                  <a:lnTo>
                    <a:pt x="576795" y="179412"/>
                  </a:lnTo>
                  <a:lnTo>
                    <a:pt x="577519" y="179857"/>
                  </a:lnTo>
                  <a:lnTo>
                    <a:pt x="577494" y="183667"/>
                  </a:lnTo>
                  <a:lnTo>
                    <a:pt x="577608" y="183464"/>
                  </a:lnTo>
                  <a:lnTo>
                    <a:pt x="577837" y="187680"/>
                  </a:lnTo>
                  <a:lnTo>
                    <a:pt x="577862" y="188556"/>
                  </a:lnTo>
                  <a:lnTo>
                    <a:pt x="577938" y="188912"/>
                  </a:lnTo>
                  <a:lnTo>
                    <a:pt x="577545" y="189979"/>
                  </a:lnTo>
                  <a:lnTo>
                    <a:pt x="575779" y="191071"/>
                  </a:lnTo>
                  <a:lnTo>
                    <a:pt x="576008" y="191389"/>
                  </a:lnTo>
                  <a:lnTo>
                    <a:pt x="572185" y="195516"/>
                  </a:lnTo>
                  <a:lnTo>
                    <a:pt x="571830" y="195249"/>
                  </a:lnTo>
                  <a:lnTo>
                    <a:pt x="569658" y="197840"/>
                  </a:lnTo>
                  <a:lnTo>
                    <a:pt x="569468" y="198158"/>
                  </a:lnTo>
                  <a:lnTo>
                    <a:pt x="567893" y="199466"/>
                  </a:lnTo>
                  <a:lnTo>
                    <a:pt x="567474" y="199364"/>
                  </a:lnTo>
                  <a:lnTo>
                    <a:pt x="564870" y="201168"/>
                  </a:lnTo>
                  <a:lnTo>
                    <a:pt x="565048" y="201447"/>
                  </a:lnTo>
                  <a:lnTo>
                    <a:pt x="563206" y="202120"/>
                  </a:lnTo>
                  <a:lnTo>
                    <a:pt x="562571" y="201777"/>
                  </a:lnTo>
                  <a:lnTo>
                    <a:pt x="561467" y="202679"/>
                  </a:lnTo>
                  <a:lnTo>
                    <a:pt x="560730" y="204990"/>
                  </a:lnTo>
                  <a:lnTo>
                    <a:pt x="561086" y="206006"/>
                  </a:lnTo>
                  <a:lnTo>
                    <a:pt x="561213" y="208140"/>
                  </a:lnTo>
                  <a:lnTo>
                    <a:pt x="558533" y="218592"/>
                  </a:lnTo>
                  <a:lnTo>
                    <a:pt x="559206" y="216484"/>
                  </a:lnTo>
                  <a:lnTo>
                    <a:pt x="557136" y="223558"/>
                  </a:lnTo>
                  <a:lnTo>
                    <a:pt x="546125" y="266611"/>
                  </a:lnTo>
                  <a:lnTo>
                    <a:pt x="545668" y="278841"/>
                  </a:lnTo>
                  <a:lnTo>
                    <a:pt x="544880" y="288594"/>
                  </a:lnTo>
                  <a:lnTo>
                    <a:pt x="544220" y="294894"/>
                  </a:lnTo>
                  <a:lnTo>
                    <a:pt x="543826" y="296100"/>
                  </a:lnTo>
                  <a:lnTo>
                    <a:pt x="543941" y="299796"/>
                  </a:lnTo>
                  <a:lnTo>
                    <a:pt x="695833" y="308051"/>
                  </a:lnTo>
                  <a:close/>
                </a:path>
              </a:pathLst>
            </a:custGeom>
            <a:solidFill>
              <a:srgbClr val="4EA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15688" y="8004187"/>
              <a:ext cx="1429385" cy="698500"/>
            </a:xfrm>
            <a:custGeom>
              <a:avLst/>
              <a:gdLst/>
              <a:ahLst/>
              <a:cxnLst/>
              <a:rect l="l" t="t" r="r" b="b"/>
              <a:pathLst>
                <a:path w="1429385" h="698500">
                  <a:moveTo>
                    <a:pt x="405726" y="555218"/>
                  </a:moveTo>
                  <a:lnTo>
                    <a:pt x="398868" y="510019"/>
                  </a:lnTo>
                  <a:lnTo>
                    <a:pt x="379780" y="470763"/>
                  </a:lnTo>
                  <a:lnTo>
                    <a:pt x="350685" y="439813"/>
                  </a:lnTo>
                  <a:lnTo>
                    <a:pt x="341909" y="434987"/>
                  </a:lnTo>
                  <a:lnTo>
                    <a:pt x="341909" y="555218"/>
                  </a:lnTo>
                  <a:lnTo>
                    <a:pt x="336359" y="584454"/>
                  </a:lnTo>
                  <a:lnTo>
                    <a:pt x="321221" y="608330"/>
                  </a:lnTo>
                  <a:lnTo>
                    <a:pt x="298780" y="624420"/>
                  </a:lnTo>
                  <a:lnTo>
                    <a:pt x="271297" y="630326"/>
                  </a:lnTo>
                  <a:lnTo>
                    <a:pt x="243814" y="624420"/>
                  </a:lnTo>
                  <a:lnTo>
                    <a:pt x="221361" y="608330"/>
                  </a:lnTo>
                  <a:lnTo>
                    <a:pt x="206235" y="584454"/>
                  </a:lnTo>
                  <a:lnTo>
                    <a:pt x="200685" y="555218"/>
                  </a:lnTo>
                  <a:lnTo>
                    <a:pt x="206235" y="525983"/>
                  </a:lnTo>
                  <a:lnTo>
                    <a:pt x="221361" y="502107"/>
                  </a:lnTo>
                  <a:lnTo>
                    <a:pt x="243814" y="486016"/>
                  </a:lnTo>
                  <a:lnTo>
                    <a:pt x="271297" y="480110"/>
                  </a:lnTo>
                  <a:lnTo>
                    <a:pt x="298780" y="486016"/>
                  </a:lnTo>
                  <a:lnTo>
                    <a:pt x="321221" y="502107"/>
                  </a:lnTo>
                  <a:lnTo>
                    <a:pt x="336359" y="525983"/>
                  </a:lnTo>
                  <a:lnTo>
                    <a:pt x="341909" y="555218"/>
                  </a:lnTo>
                  <a:lnTo>
                    <a:pt x="341909" y="434987"/>
                  </a:lnTo>
                  <a:lnTo>
                    <a:pt x="313778" y="419506"/>
                  </a:lnTo>
                  <a:lnTo>
                    <a:pt x="271297" y="412216"/>
                  </a:lnTo>
                  <a:lnTo>
                    <a:pt x="228803" y="419506"/>
                  </a:lnTo>
                  <a:lnTo>
                    <a:pt x="191897" y="439813"/>
                  </a:lnTo>
                  <a:lnTo>
                    <a:pt x="162801" y="470763"/>
                  </a:lnTo>
                  <a:lnTo>
                    <a:pt x="143713" y="510019"/>
                  </a:lnTo>
                  <a:lnTo>
                    <a:pt x="136867" y="555218"/>
                  </a:lnTo>
                  <a:lnTo>
                    <a:pt x="143713" y="600417"/>
                  </a:lnTo>
                  <a:lnTo>
                    <a:pt x="162801" y="639673"/>
                  </a:lnTo>
                  <a:lnTo>
                    <a:pt x="191897" y="670636"/>
                  </a:lnTo>
                  <a:lnTo>
                    <a:pt x="228803" y="690930"/>
                  </a:lnTo>
                  <a:lnTo>
                    <a:pt x="271297" y="698220"/>
                  </a:lnTo>
                  <a:lnTo>
                    <a:pt x="313778" y="690930"/>
                  </a:lnTo>
                  <a:lnTo>
                    <a:pt x="350685" y="670636"/>
                  </a:lnTo>
                  <a:lnTo>
                    <a:pt x="379780" y="639673"/>
                  </a:lnTo>
                  <a:lnTo>
                    <a:pt x="384327" y="630326"/>
                  </a:lnTo>
                  <a:lnTo>
                    <a:pt x="398868" y="600417"/>
                  </a:lnTo>
                  <a:lnTo>
                    <a:pt x="405726" y="555218"/>
                  </a:lnTo>
                  <a:close/>
                </a:path>
                <a:path w="1429385" h="698500">
                  <a:moveTo>
                    <a:pt x="1364627" y="555218"/>
                  </a:moveTo>
                  <a:lnTo>
                    <a:pt x="1357769" y="510019"/>
                  </a:lnTo>
                  <a:lnTo>
                    <a:pt x="1338681" y="470763"/>
                  </a:lnTo>
                  <a:lnTo>
                    <a:pt x="1309585" y="439813"/>
                  </a:lnTo>
                  <a:lnTo>
                    <a:pt x="1300810" y="434987"/>
                  </a:lnTo>
                  <a:lnTo>
                    <a:pt x="1300810" y="555218"/>
                  </a:lnTo>
                  <a:lnTo>
                    <a:pt x="1295260" y="584454"/>
                  </a:lnTo>
                  <a:lnTo>
                    <a:pt x="1280121" y="608330"/>
                  </a:lnTo>
                  <a:lnTo>
                    <a:pt x="1257681" y="624420"/>
                  </a:lnTo>
                  <a:lnTo>
                    <a:pt x="1230198" y="630326"/>
                  </a:lnTo>
                  <a:lnTo>
                    <a:pt x="1202702" y="624420"/>
                  </a:lnTo>
                  <a:lnTo>
                    <a:pt x="1180261" y="608330"/>
                  </a:lnTo>
                  <a:lnTo>
                    <a:pt x="1165136" y="584454"/>
                  </a:lnTo>
                  <a:lnTo>
                    <a:pt x="1159586" y="555218"/>
                  </a:lnTo>
                  <a:lnTo>
                    <a:pt x="1165136" y="525983"/>
                  </a:lnTo>
                  <a:lnTo>
                    <a:pt x="1180261" y="502107"/>
                  </a:lnTo>
                  <a:lnTo>
                    <a:pt x="1202702" y="486016"/>
                  </a:lnTo>
                  <a:lnTo>
                    <a:pt x="1230198" y="480110"/>
                  </a:lnTo>
                  <a:lnTo>
                    <a:pt x="1257681" y="486016"/>
                  </a:lnTo>
                  <a:lnTo>
                    <a:pt x="1280121" y="502107"/>
                  </a:lnTo>
                  <a:lnTo>
                    <a:pt x="1295260" y="525983"/>
                  </a:lnTo>
                  <a:lnTo>
                    <a:pt x="1300810" y="555218"/>
                  </a:lnTo>
                  <a:lnTo>
                    <a:pt x="1300810" y="434987"/>
                  </a:lnTo>
                  <a:lnTo>
                    <a:pt x="1272679" y="419506"/>
                  </a:lnTo>
                  <a:lnTo>
                    <a:pt x="1230198" y="412216"/>
                  </a:lnTo>
                  <a:lnTo>
                    <a:pt x="1187704" y="419506"/>
                  </a:lnTo>
                  <a:lnTo>
                    <a:pt x="1150797" y="439813"/>
                  </a:lnTo>
                  <a:lnTo>
                    <a:pt x="1121702" y="470763"/>
                  </a:lnTo>
                  <a:lnTo>
                    <a:pt x="1102614" y="510019"/>
                  </a:lnTo>
                  <a:lnTo>
                    <a:pt x="1095768" y="555218"/>
                  </a:lnTo>
                  <a:lnTo>
                    <a:pt x="1102614" y="600417"/>
                  </a:lnTo>
                  <a:lnTo>
                    <a:pt x="1121702" y="639673"/>
                  </a:lnTo>
                  <a:lnTo>
                    <a:pt x="1150797" y="670636"/>
                  </a:lnTo>
                  <a:lnTo>
                    <a:pt x="1187704" y="690930"/>
                  </a:lnTo>
                  <a:lnTo>
                    <a:pt x="1230198" y="698220"/>
                  </a:lnTo>
                  <a:lnTo>
                    <a:pt x="1272679" y="690930"/>
                  </a:lnTo>
                  <a:lnTo>
                    <a:pt x="1309585" y="670636"/>
                  </a:lnTo>
                  <a:lnTo>
                    <a:pt x="1338681" y="639673"/>
                  </a:lnTo>
                  <a:lnTo>
                    <a:pt x="1343228" y="630326"/>
                  </a:lnTo>
                  <a:lnTo>
                    <a:pt x="1357769" y="600417"/>
                  </a:lnTo>
                  <a:lnTo>
                    <a:pt x="1364627" y="555218"/>
                  </a:lnTo>
                  <a:close/>
                </a:path>
                <a:path w="1429385" h="698500">
                  <a:moveTo>
                    <a:pt x="1429219" y="446773"/>
                  </a:moveTo>
                  <a:lnTo>
                    <a:pt x="1418259" y="383349"/>
                  </a:lnTo>
                  <a:lnTo>
                    <a:pt x="1415783" y="369049"/>
                  </a:lnTo>
                  <a:lnTo>
                    <a:pt x="1392783" y="319138"/>
                  </a:lnTo>
                  <a:lnTo>
                    <a:pt x="1380591" y="301523"/>
                  </a:lnTo>
                  <a:lnTo>
                    <a:pt x="1346822" y="252006"/>
                  </a:lnTo>
                  <a:lnTo>
                    <a:pt x="1344993" y="249478"/>
                  </a:lnTo>
                  <a:lnTo>
                    <a:pt x="1314856" y="207683"/>
                  </a:lnTo>
                  <a:lnTo>
                    <a:pt x="1288757" y="173494"/>
                  </a:lnTo>
                  <a:lnTo>
                    <a:pt x="1288757" y="227507"/>
                  </a:lnTo>
                  <a:lnTo>
                    <a:pt x="1284351" y="234264"/>
                  </a:lnTo>
                  <a:lnTo>
                    <a:pt x="1266583" y="239877"/>
                  </a:lnTo>
                  <a:lnTo>
                    <a:pt x="1228102" y="242227"/>
                  </a:lnTo>
                  <a:lnTo>
                    <a:pt x="930287" y="242227"/>
                  </a:lnTo>
                  <a:lnTo>
                    <a:pt x="926947" y="236524"/>
                  </a:lnTo>
                  <a:lnTo>
                    <a:pt x="927023" y="39852"/>
                  </a:lnTo>
                  <a:lnTo>
                    <a:pt x="929982" y="34556"/>
                  </a:lnTo>
                  <a:lnTo>
                    <a:pt x="933805" y="34277"/>
                  </a:lnTo>
                  <a:lnTo>
                    <a:pt x="966114" y="32689"/>
                  </a:lnTo>
                  <a:lnTo>
                    <a:pt x="1006792" y="32626"/>
                  </a:lnTo>
                  <a:lnTo>
                    <a:pt x="1029576" y="33210"/>
                  </a:lnTo>
                  <a:lnTo>
                    <a:pt x="1086434" y="40055"/>
                  </a:lnTo>
                  <a:lnTo>
                    <a:pt x="1138643" y="63906"/>
                  </a:lnTo>
                  <a:lnTo>
                    <a:pt x="1209929" y="119481"/>
                  </a:lnTo>
                  <a:lnTo>
                    <a:pt x="1246441" y="159448"/>
                  </a:lnTo>
                  <a:lnTo>
                    <a:pt x="1272235" y="195122"/>
                  </a:lnTo>
                  <a:lnTo>
                    <a:pt x="1288757" y="227507"/>
                  </a:lnTo>
                  <a:lnTo>
                    <a:pt x="1288757" y="173494"/>
                  </a:lnTo>
                  <a:lnTo>
                    <a:pt x="1257071" y="133896"/>
                  </a:lnTo>
                  <a:lnTo>
                    <a:pt x="1231658" y="104051"/>
                  </a:lnTo>
                  <a:lnTo>
                    <a:pt x="1197000" y="69684"/>
                  </a:lnTo>
                  <a:lnTo>
                    <a:pt x="1158189" y="41122"/>
                  </a:lnTo>
                  <a:lnTo>
                    <a:pt x="1141260" y="32410"/>
                  </a:lnTo>
                  <a:lnTo>
                    <a:pt x="1115961" y="19380"/>
                  </a:lnTo>
                  <a:lnTo>
                    <a:pt x="1071105" y="5422"/>
                  </a:lnTo>
                  <a:lnTo>
                    <a:pt x="1024356" y="266"/>
                  </a:lnTo>
                  <a:lnTo>
                    <a:pt x="963295" y="0"/>
                  </a:lnTo>
                  <a:lnTo>
                    <a:pt x="904582" y="508"/>
                  </a:lnTo>
                  <a:lnTo>
                    <a:pt x="878141" y="1244"/>
                  </a:lnTo>
                  <a:lnTo>
                    <a:pt x="878141" y="39852"/>
                  </a:lnTo>
                  <a:lnTo>
                    <a:pt x="878141" y="236524"/>
                  </a:lnTo>
                  <a:lnTo>
                    <a:pt x="872782" y="242227"/>
                  </a:lnTo>
                  <a:lnTo>
                    <a:pt x="866178" y="242227"/>
                  </a:lnTo>
                  <a:lnTo>
                    <a:pt x="390042" y="249478"/>
                  </a:lnTo>
                  <a:lnTo>
                    <a:pt x="382155" y="249478"/>
                  </a:lnTo>
                  <a:lnTo>
                    <a:pt x="377621" y="237744"/>
                  </a:lnTo>
                  <a:lnTo>
                    <a:pt x="435432" y="188442"/>
                  </a:lnTo>
                  <a:lnTo>
                    <a:pt x="477774" y="158584"/>
                  </a:lnTo>
                  <a:lnTo>
                    <a:pt x="532892" y="123075"/>
                  </a:lnTo>
                  <a:lnTo>
                    <a:pt x="602208" y="81737"/>
                  </a:lnTo>
                  <a:lnTo>
                    <a:pt x="657021" y="60210"/>
                  </a:lnTo>
                  <a:lnTo>
                    <a:pt x="741210" y="42659"/>
                  </a:lnTo>
                  <a:lnTo>
                    <a:pt x="798957" y="36487"/>
                  </a:lnTo>
                  <a:lnTo>
                    <a:pt x="866686" y="34277"/>
                  </a:lnTo>
                  <a:lnTo>
                    <a:pt x="872947" y="34302"/>
                  </a:lnTo>
                  <a:lnTo>
                    <a:pt x="878141" y="39852"/>
                  </a:lnTo>
                  <a:lnTo>
                    <a:pt x="878141" y="1244"/>
                  </a:lnTo>
                  <a:lnTo>
                    <a:pt x="796366" y="4838"/>
                  </a:lnTo>
                  <a:lnTo>
                    <a:pt x="747966" y="9144"/>
                  </a:lnTo>
                  <a:lnTo>
                    <a:pt x="704113" y="15189"/>
                  </a:lnTo>
                  <a:lnTo>
                    <a:pt x="665353" y="23241"/>
                  </a:lnTo>
                  <a:lnTo>
                    <a:pt x="592328" y="51663"/>
                  </a:lnTo>
                  <a:lnTo>
                    <a:pt x="544957" y="77470"/>
                  </a:lnTo>
                  <a:lnTo>
                    <a:pt x="494893" y="107505"/>
                  </a:lnTo>
                  <a:lnTo>
                    <a:pt x="446862" y="138366"/>
                  </a:lnTo>
                  <a:lnTo>
                    <a:pt x="405612" y="166649"/>
                  </a:lnTo>
                  <a:lnTo>
                    <a:pt x="343738" y="213448"/>
                  </a:lnTo>
                  <a:lnTo>
                    <a:pt x="321208" y="228295"/>
                  </a:lnTo>
                  <a:lnTo>
                    <a:pt x="307949" y="235635"/>
                  </a:lnTo>
                  <a:lnTo>
                    <a:pt x="303606" y="237617"/>
                  </a:lnTo>
                  <a:lnTo>
                    <a:pt x="253530" y="243497"/>
                  </a:lnTo>
                  <a:lnTo>
                    <a:pt x="206425" y="254304"/>
                  </a:lnTo>
                  <a:lnTo>
                    <a:pt x="162775" y="270040"/>
                  </a:lnTo>
                  <a:lnTo>
                    <a:pt x="123063" y="290677"/>
                  </a:lnTo>
                  <a:lnTo>
                    <a:pt x="87731" y="316217"/>
                  </a:lnTo>
                  <a:lnTo>
                    <a:pt x="57302" y="346633"/>
                  </a:lnTo>
                  <a:lnTo>
                    <a:pt x="32207" y="381939"/>
                  </a:lnTo>
                  <a:lnTo>
                    <a:pt x="12954" y="422109"/>
                  </a:lnTo>
                  <a:lnTo>
                    <a:pt x="0" y="467156"/>
                  </a:lnTo>
                  <a:lnTo>
                    <a:pt x="4749" y="547827"/>
                  </a:lnTo>
                  <a:lnTo>
                    <a:pt x="43383" y="586473"/>
                  </a:lnTo>
                  <a:lnTo>
                    <a:pt x="87426" y="598436"/>
                  </a:lnTo>
                  <a:lnTo>
                    <a:pt x="114363" y="599198"/>
                  </a:lnTo>
                  <a:lnTo>
                    <a:pt x="112293" y="589038"/>
                  </a:lnTo>
                  <a:lnTo>
                    <a:pt x="110782" y="578662"/>
                  </a:lnTo>
                  <a:lnTo>
                    <a:pt x="109867" y="568109"/>
                  </a:lnTo>
                  <a:lnTo>
                    <a:pt x="109664" y="561060"/>
                  </a:lnTo>
                  <a:lnTo>
                    <a:pt x="109651" y="556590"/>
                  </a:lnTo>
                  <a:lnTo>
                    <a:pt x="115658" y="510374"/>
                  </a:lnTo>
                  <a:lnTo>
                    <a:pt x="132867" y="468350"/>
                  </a:lnTo>
                  <a:lnTo>
                    <a:pt x="159473" y="433057"/>
                  </a:lnTo>
                  <a:lnTo>
                    <a:pt x="193840" y="406298"/>
                  </a:lnTo>
                  <a:lnTo>
                    <a:pt x="234251" y="389851"/>
                  </a:lnTo>
                  <a:lnTo>
                    <a:pt x="279044" y="385521"/>
                  </a:lnTo>
                  <a:lnTo>
                    <a:pt x="326377" y="395744"/>
                  </a:lnTo>
                  <a:lnTo>
                    <a:pt x="367804" y="419811"/>
                  </a:lnTo>
                  <a:lnTo>
                    <a:pt x="400939" y="455180"/>
                  </a:lnTo>
                  <a:lnTo>
                    <a:pt x="423430" y="499325"/>
                  </a:lnTo>
                  <a:lnTo>
                    <a:pt x="432879" y="549719"/>
                  </a:lnTo>
                  <a:lnTo>
                    <a:pt x="433006" y="561060"/>
                  </a:lnTo>
                  <a:lnTo>
                    <a:pt x="432435" y="572236"/>
                  </a:lnTo>
                  <a:lnTo>
                    <a:pt x="431215" y="583196"/>
                  </a:lnTo>
                  <a:lnTo>
                    <a:pt x="429361" y="593953"/>
                  </a:lnTo>
                  <a:lnTo>
                    <a:pt x="1072413" y="593267"/>
                  </a:lnTo>
                  <a:lnTo>
                    <a:pt x="1070457" y="582371"/>
                  </a:lnTo>
                  <a:lnTo>
                    <a:pt x="1069149" y="571258"/>
                  </a:lnTo>
                  <a:lnTo>
                    <a:pt x="1068578" y="561060"/>
                  </a:lnTo>
                  <a:lnTo>
                    <a:pt x="1068692" y="547827"/>
                  </a:lnTo>
                  <a:lnTo>
                    <a:pt x="1077874" y="497776"/>
                  </a:lnTo>
                  <a:lnTo>
                    <a:pt x="1100340" y="453351"/>
                  </a:lnTo>
                  <a:lnTo>
                    <a:pt x="1133576" y="417753"/>
                  </a:lnTo>
                  <a:lnTo>
                    <a:pt x="1175181" y="393560"/>
                  </a:lnTo>
                  <a:lnTo>
                    <a:pt x="1212634" y="385521"/>
                  </a:lnTo>
                  <a:lnTo>
                    <a:pt x="1222743" y="383349"/>
                  </a:lnTo>
                  <a:lnTo>
                    <a:pt x="1267472" y="387756"/>
                  </a:lnTo>
                  <a:lnTo>
                    <a:pt x="1307820" y="404241"/>
                  </a:lnTo>
                  <a:lnTo>
                    <a:pt x="1342110" y="431012"/>
                  </a:lnTo>
                  <a:lnTo>
                    <a:pt x="1368679" y="466280"/>
                  </a:lnTo>
                  <a:lnTo>
                    <a:pt x="1385836" y="508279"/>
                  </a:lnTo>
                  <a:lnTo>
                    <a:pt x="1391932" y="555218"/>
                  </a:lnTo>
                  <a:lnTo>
                    <a:pt x="1405724" y="556590"/>
                  </a:lnTo>
                  <a:lnTo>
                    <a:pt x="1410868" y="553237"/>
                  </a:lnTo>
                  <a:lnTo>
                    <a:pt x="1412722" y="547827"/>
                  </a:lnTo>
                  <a:lnTo>
                    <a:pt x="1429219" y="446773"/>
                  </a:lnTo>
                  <a:close/>
                </a:path>
              </a:pathLst>
            </a:custGeom>
            <a:solidFill>
              <a:srgbClr val="F584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57408" y="7995891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1089799" y="0"/>
                  </a:moveTo>
                  <a:lnTo>
                    <a:pt x="1028168" y="1011"/>
                  </a:lnTo>
                  <a:lnTo>
                    <a:pt x="969265" y="3192"/>
                  </a:lnTo>
                  <a:lnTo>
                    <a:pt x="913799" y="6657"/>
                  </a:lnTo>
                  <a:lnTo>
                    <a:pt x="862478" y="11521"/>
                  </a:lnTo>
                  <a:lnTo>
                    <a:pt x="816009" y="17899"/>
                  </a:lnTo>
                  <a:lnTo>
                    <a:pt x="775101" y="25905"/>
                  </a:lnTo>
                  <a:lnTo>
                    <a:pt x="698155" y="54013"/>
                  </a:lnTo>
                  <a:lnTo>
                    <a:pt x="650672" y="80459"/>
                  </a:lnTo>
                  <a:lnTo>
                    <a:pt x="601697" y="111386"/>
                  </a:lnTo>
                  <a:lnTo>
                    <a:pt x="554917" y="143186"/>
                  </a:lnTo>
                  <a:lnTo>
                    <a:pt x="514019" y="172251"/>
                  </a:lnTo>
                  <a:lnTo>
                    <a:pt x="482688" y="194976"/>
                  </a:lnTo>
                  <a:lnTo>
                    <a:pt x="449294" y="217751"/>
                  </a:lnTo>
                  <a:lnTo>
                    <a:pt x="425900" y="231552"/>
                  </a:lnTo>
                  <a:lnTo>
                    <a:pt x="412137" y="238371"/>
                  </a:lnTo>
                  <a:lnTo>
                    <a:pt x="407631" y="240201"/>
                  </a:lnTo>
                  <a:lnTo>
                    <a:pt x="358412" y="243749"/>
                  </a:lnTo>
                  <a:lnTo>
                    <a:pt x="307727" y="249016"/>
                  </a:lnTo>
                  <a:lnTo>
                    <a:pt x="256920" y="256491"/>
                  </a:lnTo>
                  <a:lnTo>
                    <a:pt x="207333" y="266664"/>
                  </a:lnTo>
                  <a:lnTo>
                    <a:pt x="160307" y="280028"/>
                  </a:lnTo>
                  <a:lnTo>
                    <a:pt x="117184" y="297072"/>
                  </a:lnTo>
                  <a:lnTo>
                    <a:pt x="79307" y="318287"/>
                  </a:lnTo>
                  <a:lnTo>
                    <a:pt x="48017" y="344164"/>
                  </a:lnTo>
                  <a:lnTo>
                    <a:pt x="24656" y="375193"/>
                  </a:lnTo>
                  <a:lnTo>
                    <a:pt x="10566" y="411866"/>
                  </a:lnTo>
                  <a:lnTo>
                    <a:pt x="0" y="579430"/>
                  </a:lnTo>
                  <a:lnTo>
                    <a:pt x="81140" y="588689"/>
                  </a:lnTo>
                  <a:lnTo>
                    <a:pt x="85394" y="588689"/>
                  </a:lnTo>
                  <a:lnTo>
                    <a:pt x="81793" y="574133"/>
                  </a:lnTo>
                  <a:lnTo>
                    <a:pt x="79171" y="559132"/>
                  </a:lnTo>
                  <a:lnTo>
                    <a:pt x="77568" y="543736"/>
                  </a:lnTo>
                  <a:lnTo>
                    <a:pt x="77025" y="527995"/>
                  </a:lnTo>
                  <a:lnTo>
                    <a:pt x="82995" y="476510"/>
                  </a:lnTo>
                  <a:lnTo>
                    <a:pt x="99844" y="430246"/>
                  </a:lnTo>
                  <a:lnTo>
                    <a:pt x="125977" y="391048"/>
                  </a:lnTo>
                  <a:lnTo>
                    <a:pt x="159803" y="360763"/>
                  </a:lnTo>
                  <a:lnTo>
                    <a:pt x="199727" y="341239"/>
                  </a:lnTo>
                  <a:lnTo>
                    <a:pt x="244157" y="334320"/>
                  </a:lnTo>
                  <a:lnTo>
                    <a:pt x="1728434" y="334320"/>
                  </a:lnTo>
                  <a:lnTo>
                    <a:pt x="1727125" y="330261"/>
                  </a:lnTo>
                  <a:lnTo>
                    <a:pt x="1722660" y="322625"/>
                  </a:lnTo>
                  <a:lnTo>
                    <a:pt x="1716658" y="316388"/>
                  </a:lnTo>
                  <a:lnTo>
                    <a:pt x="1709523" y="308237"/>
                  </a:lnTo>
                  <a:lnTo>
                    <a:pt x="1705530" y="299003"/>
                  </a:lnTo>
                  <a:lnTo>
                    <a:pt x="1703857" y="289829"/>
                  </a:lnTo>
                  <a:lnTo>
                    <a:pt x="1703758" y="280028"/>
                  </a:lnTo>
                  <a:lnTo>
                    <a:pt x="1703971" y="275049"/>
                  </a:lnTo>
                  <a:lnTo>
                    <a:pt x="1704047" y="268217"/>
                  </a:lnTo>
                  <a:lnTo>
                    <a:pt x="1702614" y="251199"/>
                  </a:lnTo>
                  <a:lnTo>
                    <a:pt x="489203" y="251199"/>
                  </a:lnTo>
                  <a:lnTo>
                    <a:pt x="484492" y="240315"/>
                  </a:lnTo>
                  <a:lnTo>
                    <a:pt x="490461" y="234981"/>
                  </a:lnTo>
                  <a:lnTo>
                    <a:pt x="511466" y="215644"/>
                  </a:lnTo>
                  <a:lnTo>
                    <a:pt x="541565" y="189249"/>
                  </a:lnTo>
                  <a:lnTo>
                    <a:pt x="583045" y="157066"/>
                  </a:lnTo>
                  <a:lnTo>
                    <a:pt x="638192" y="120363"/>
                  </a:lnTo>
                  <a:lnTo>
                    <a:pt x="709294" y="80409"/>
                  </a:lnTo>
                  <a:lnTo>
                    <a:pt x="799573" y="52340"/>
                  </a:lnTo>
                  <a:lnTo>
                    <a:pt x="844746" y="42562"/>
                  </a:lnTo>
                  <a:lnTo>
                    <a:pt x="906960" y="34810"/>
                  </a:lnTo>
                  <a:lnTo>
                    <a:pt x="989736" y="31628"/>
                  </a:lnTo>
                  <a:lnTo>
                    <a:pt x="1077923" y="31628"/>
                  </a:lnTo>
                  <a:lnTo>
                    <a:pt x="1095565" y="30854"/>
                  </a:lnTo>
                  <a:lnTo>
                    <a:pt x="1264328" y="30582"/>
                  </a:lnTo>
                  <a:lnTo>
                    <a:pt x="1239379" y="19129"/>
                  </a:lnTo>
                  <a:lnTo>
                    <a:pt x="1195654" y="5329"/>
                  </a:lnTo>
                  <a:lnTo>
                    <a:pt x="1153452" y="44"/>
                  </a:lnTo>
                  <a:lnTo>
                    <a:pt x="1089799" y="0"/>
                  </a:lnTo>
                  <a:close/>
                </a:path>
                <a:path w="1731645" h="589279">
                  <a:moveTo>
                    <a:pt x="1377403" y="334320"/>
                  </a:moveTo>
                  <a:lnTo>
                    <a:pt x="244157" y="334320"/>
                  </a:lnTo>
                  <a:lnTo>
                    <a:pt x="288592" y="341239"/>
                  </a:lnTo>
                  <a:lnTo>
                    <a:pt x="328520" y="360763"/>
                  </a:lnTo>
                  <a:lnTo>
                    <a:pt x="362348" y="391048"/>
                  </a:lnTo>
                  <a:lnTo>
                    <a:pt x="388483" y="430246"/>
                  </a:lnTo>
                  <a:lnTo>
                    <a:pt x="405331" y="476510"/>
                  </a:lnTo>
                  <a:lnTo>
                    <a:pt x="411302" y="527995"/>
                  </a:lnTo>
                  <a:lnTo>
                    <a:pt x="411044" y="538846"/>
                  </a:lnTo>
                  <a:lnTo>
                    <a:pt x="410281" y="549539"/>
                  </a:lnTo>
                  <a:lnTo>
                    <a:pt x="409025" y="560058"/>
                  </a:lnTo>
                  <a:lnTo>
                    <a:pt x="407288" y="570388"/>
                  </a:lnTo>
                  <a:lnTo>
                    <a:pt x="417855" y="571023"/>
                  </a:lnTo>
                  <a:lnTo>
                    <a:pt x="538213" y="571023"/>
                  </a:lnTo>
                  <a:lnTo>
                    <a:pt x="1214285" y="570388"/>
                  </a:lnTo>
                  <a:lnTo>
                    <a:pt x="1212548" y="560058"/>
                  </a:lnTo>
                  <a:lnTo>
                    <a:pt x="1211292" y="549539"/>
                  </a:lnTo>
                  <a:lnTo>
                    <a:pt x="1210529" y="538846"/>
                  </a:lnTo>
                  <a:lnTo>
                    <a:pt x="1210271" y="527995"/>
                  </a:lnTo>
                  <a:lnTo>
                    <a:pt x="1216242" y="476510"/>
                  </a:lnTo>
                  <a:lnTo>
                    <a:pt x="1233090" y="430246"/>
                  </a:lnTo>
                  <a:lnTo>
                    <a:pt x="1259224" y="391048"/>
                  </a:lnTo>
                  <a:lnTo>
                    <a:pt x="1293049" y="360763"/>
                  </a:lnTo>
                  <a:lnTo>
                    <a:pt x="1332973" y="341239"/>
                  </a:lnTo>
                  <a:lnTo>
                    <a:pt x="1377403" y="334320"/>
                  </a:lnTo>
                  <a:close/>
                </a:path>
                <a:path w="1731645" h="589279">
                  <a:moveTo>
                    <a:pt x="1728434" y="334320"/>
                  </a:moveTo>
                  <a:lnTo>
                    <a:pt x="1377403" y="334320"/>
                  </a:lnTo>
                  <a:lnTo>
                    <a:pt x="1421839" y="341239"/>
                  </a:lnTo>
                  <a:lnTo>
                    <a:pt x="1461767" y="360763"/>
                  </a:lnTo>
                  <a:lnTo>
                    <a:pt x="1495594" y="391048"/>
                  </a:lnTo>
                  <a:lnTo>
                    <a:pt x="1521729" y="430246"/>
                  </a:lnTo>
                  <a:lnTo>
                    <a:pt x="1538578" y="476510"/>
                  </a:lnTo>
                  <a:lnTo>
                    <a:pt x="1544548" y="527995"/>
                  </a:lnTo>
                  <a:lnTo>
                    <a:pt x="1544548" y="530561"/>
                  </a:lnTo>
                  <a:lnTo>
                    <a:pt x="1544421" y="535666"/>
                  </a:lnTo>
                  <a:lnTo>
                    <a:pt x="1544548" y="538054"/>
                  </a:lnTo>
                  <a:lnTo>
                    <a:pt x="1726857" y="491940"/>
                  </a:lnTo>
                  <a:lnTo>
                    <a:pt x="1731251" y="485628"/>
                  </a:lnTo>
                  <a:lnTo>
                    <a:pt x="1731246" y="476510"/>
                  </a:lnTo>
                  <a:lnTo>
                    <a:pt x="1730895" y="348201"/>
                  </a:lnTo>
                  <a:lnTo>
                    <a:pt x="1729916" y="338914"/>
                  </a:lnTo>
                  <a:lnTo>
                    <a:pt x="1728434" y="334320"/>
                  </a:lnTo>
                  <a:close/>
                </a:path>
                <a:path w="1731645" h="589279">
                  <a:moveTo>
                    <a:pt x="1264328" y="30582"/>
                  </a:moveTo>
                  <a:lnTo>
                    <a:pt x="1129130" y="30582"/>
                  </a:lnTo>
                  <a:lnTo>
                    <a:pt x="1161444" y="31332"/>
                  </a:lnTo>
                  <a:lnTo>
                    <a:pt x="1191247" y="32924"/>
                  </a:lnTo>
                  <a:lnTo>
                    <a:pt x="1248286" y="47064"/>
                  </a:lnTo>
                  <a:lnTo>
                    <a:pt x="1299819" y="74834"/>
                  </a:lnTo>
                  <a:lnTo>
                    <a:pt x="1348719" y="114413"/>
                  </a:lnTo>
                  <a:lnTo>
                    <a:pt x="1386638" y="158073"/>
                  </a:lnTo>
                  <a:lnTo>
                    <a:pt x="1413424" y="197756"/>
                  </a:lnTo>
                  <a:lnTo>
                    <a:pt x="1430580" y="230800"/>
                  </a:lnTo>
                  <a:lnTo>
                    <a:pt x="1426005" y="237084"/>
                  </a:lnTo>
                  <a:lnTo>
                    <a:pt x="1407559" y="242295"/>
                  </a:lnTo>
                  <a:lnTo>
                    <a:pt x="1367599" y="244468"/>
                  </a:lnTo>
                  <a:lnTo>
                    <a:pt x="991781" y="244468"/>
                  </a:lnTo>
                  <a:lnTo>
                    <a:pt x="497382" y="251199"/>
                  </a:lnTo>
                  <a:lnTo>
                    <a:pt x="1702614" y="251199"/>
                  </a:lnTo>
                  <a:lnTo>
                    <a:pt x="1697964" y="195979"/>
                  </a:lnTo>
                  <a:lnTo>
                    <a:pt x="1631864" y="155892"/>
                  </a:lnTo>
                  <a:lnTo>
                    <a:pt x="1580659" y="149189"/>
                  </a:lnTo>
                  <a:lnTo>
                    <a:pt x="1527986" y="144327"/>
                  </a:lnTo>
                  <a:lnTo>
                    <a:pt x="1478385" y="139031"/>
                  </a:lnTo>
                  <a:lnTo>
                    <a:pt x="1436397" y="131030"/>
                  </a:lnTo>
                  <a:lnTo>
                    <a:pt x="1406563" y="118052"/>
                  </a:lnTo>
                  <a:lnTo>
                    <a:pt x="1368218" y="90907"/>
                  </a:lnTo>
                  <a:lnTo>
                    <a:pt x="1326808" y="63990"/>
                  </a:lnTo>
                  <a:lnTo>
                    <a:pt x="1283479" y="39374"/>
                  </a:lnTo>
                  <a:lnTo>
                    <a:pt x="1264328" y="30582"/>
                  </a:lnTo>
                  <a:close/>
                </a:path>
                <a:path w="1731645" h="589279">
                  <a:moveTo>
                    <a:pt x="1077923" y="31628"/>
                  </a:moveTo>
                  <a:lnTo>
                    <a:pt x="989736" y="31628"/>
                  </a:lnTo>
                  <a:lnTo>
                    <a:pt x="998106" y="34138"/>
                  </a:lnTo>
                  <a:lnTo>
                    <a:pt x="1002404" y="40925"/>
                  </a:lnTo>
                  <a:lnTo>
                    <a:pt x="1003988" y="50845"/>
                  </a:lnTo>
                  <a:lnTo>
                    <a:pt x="1004159" y="59843"/>
                  </a:lnTo>
                  <a:lnTo>
                    <a:pt x="1004214" y="239172"/>
                  </a:lnTo>
                  <a:lnTo>
                    <a:pt x="998651" y="244468"/>
                  </a:lnTo>
                  <a:lnTo>
                    <a:pt x="1058354" y="244468"/>
                  </a:lnTo>
                  <a:lnTo>
                    <a:pt x="1054887" y="239172"/>
                  </a:lnTo>
                  <a:lnTo>
                    <a:pt x="1054887" y="37623"/>
                  </a:lnTo>
                  <a:lnTo>
                    <a:pt x="1058036" y="32581"/>
                  </a:lnTo>
                  <a:lnTo>
                    <a:pt x="1062012" y="32327"/>
                  </a:lnTo>
                  <a:lnTo>
                    <a:pt x="1077923" y="31628"/>
                  </a:lnTo>
                  <a:close/>
                </a:path>
              </a:pathLst>
            </a:custGeom>
            <a:solidFill>
              <a:srgbClr val="9E3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57408" y="7995891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1205966" y="570388"/>
                  </a:moveTo>
                  <a:lnTo>
                    <a:pt x="1214285" y="570388"/>
                  </a:lnTo>
                  <a:lnTo>
                    <a:pt x="1212548" y="560058"/>
                  </a:lnTo>
                  <a:lnTo>
                    <a:pt x="1211292" y="549539"/>
                  </a:lnTo>
                  <a:lnTo>
                    <a:pt x="1210529" y="538846"/>
                  </a:lnTo>
                  <a:lnTo>
                    <a:pt x="1210271" y="527995"/>
                  </a:lnTo>
                  <a:lnTo>
                    <a:pt x="1216242" y="476510"/>
                  </a:lnTo>
                  <a:lnTo>
                    <a:pt x="1233090" y="430246"/>
                  </a:lnTo>
                  <a:lnTo>
                    <a:pt x="1259224" y="391048"/>
                  </a:lnTo>
                  <a:lnTo>
                    <a:pt x="1293049" y="360763"/>
                  </a:lnTo>
                  <a:lnTo>
                    <a:pt x="1332973" y="341239"/>
                  </a:lnTo>
                  <a:lnTo>
                    <a:pt x="1377403" y="334320"/>
                  </a:lnTo>
                  <a:lnTo>
                    <a:pt x="1421839" y="341239"/>
                  </a:lnTo>
                  <a:lnTo>
                    <a:pt x="1461767" y="360763"/>
                  </a:lnTo>
                  <a:lnTo>
                    <a:pt x="1495594" y="391048"/>
                  </a:lnTo>
                  <a:lnTo>
                    <a:pt x="1521729" y="430246"/>
                  </a:lnTo>
                  <a:lnTo>
                    <a:pt x="1538578" y="476510"/>
                  </a:lnTo>
                  <a:lnTo>
                    <a:pt x="1544548" y="527995"/>
                  </a:lnTo>
                  <a:lnTo>
                    <a:pt x="1544548" y="530561"/>
                  </a:lnTo>
                  <a:lnTo>
                    <a:pt x="1544497" y="533113"/>
                  </a:lnTo>
                  <a:lnTo>
                    <a:pt x="1544421" y="535666"/>
                  </a:lnTo>
                  <a:lnTo>
                    <a:pt x="1544548" y="538054"/>
                  </a:lnTo>
                  <a:lnTo>
                    <a:pt x="1720710" y="493489"/>
                  </a:lnTo>
                  <a:lnTo>
                    <a:pt x="1726857" y="491940"/>
                  </a:lnTo>
                  <a:lnTo>
                    <a:pt x="1731251" y="485628"/>
                  </a:lnTo>
                  <a:lnTo>
                    <a:pt x="1731251" y="478326"/>
                  </a:lnTo>
                  <a:lnTo>
                    <a:pt x="1730895" y="348201"/>
                  </a:lnTo>
                  <a:lnTo>
                    <a:pt x="1729916" y="338914"/>
                  </a:lnTo>
                  <a:lnTo>
                    <a:pt x="1727125" y="330261"/>
                  </a:lnTo>
                  <a:lnTo>
                    <a:pt x="1722660" y="322625"/>
                  </a:lnTo>
                  <a:lnTo>
                    <a:pt x="1716658" y="316388"/>
                  </a:lnTo>
                  <a:lnTo>
                    <a:pt x="1709523" y="308237"/>
                  </a:lnTo>
                  <a:lnTo>
                    <a:pt x="1705530" y="299003"/>
                  </a:lnTo>
                  <a:lnTo>
                    <a:pt x="1703857" y="289829"/>
                  </a:lnTo>
                  <a:lnTo>
                    <a:pt x="1703679" y="281857"/>
                  </a:lnTo>
                  <a:lnTo>
                    <a:pt x="1703971" y="275049"/>
                  </a:lnTo>
                  <a:lnTo>
                    <a:pt x="1704047" y="268217"/>
                  </a:lnTo>
                  <a:lnTo>
                    <a:pt x="1703476" y="261435"/>
                  </a:lnTo>
                  <a:lnTo>
                    <a:pt x="1697964" y="195979"/>
                  </a:lnTo>
                  <a:lnTo>
                    <a:pt x="1695821" y="186122"/>
                  </a:lnTo>
                  <a:lnTo>
                    <a:pt x="1631864" y="155892"/>
                  </a:lnTo>
                  <a:lnTo>
                    <a:pt x="1580659" y="149189"/>
                  </a:lnTo>
                  <a:lnTo>
                    <a:pt x="1527986" y="144327"/>
                  </a:lnTo>
                  <a:lnTo>
                    <a:pt x="1478385" y="139031"/>
                  </a:lnTo>
                  <a:lnTo>
                    <a:pt x="1436397" y="131030"/>
                  </a:lnTo>
                  <a:lnTo>
                    <a:pt x="1406563" y="118052"/>
                  </a:lnTo>
                  <a:lnTo>
                    <a:pt x="1368218" y="90907"/>
                  </a:lnTo>
                  <a:lnTo>
                    <a:pt x="1326808" y="63990"/>
                  </a:lnTo>
                  <a:lnTo>
                    <a:pt x="1283479" y="39374"/>
                  </a:lnTo>
                  <a:lnTo>
                    <a:pt x="1239379" y="19129"/>
                  </a:lnTo>
                  <a:lnTo>
                    <a:pt x="1195654" y="5329"/>
                  </a:lnTo>
                  <a:lnTo>
                    <a:pt x="1153452" y="44"/>
                  </a:lnTo>
                  <a:lnTo>
                    <a:pt x="1089799" y="0"/>
                  </a:lnTo>
                  <a:lnTo>
                    <a:pt x="1028168" y="1011"/>
                  </a:lnTo>
                  <a:lnTo>
                    <a:pt x="969265" y="3192"/>
                  </a:lnTo>
                  <a:lnTo>
                    <a:pt x="913799" y="6657"/>
                  </a:lnTo>
                  <a:lnTo>
                    <a:pt x="862478" y="11521"/>
                  </a:lnTo>
                  <a:lnTo>
                    <a:pt x="816009" y="17899"/>
                  </a:lnTo>
                  <a:lnTo>
                    <a:pt x="775101" y="25905"/>
                  </a:lnTo>
                  <a:lnTo>
                    <a:pt x="698155" y="54013"/>
                  </a:lnTo>
                  <a:lnTo>
                    <a:pt x="650672" y="80459"/>
                  </a:lnTo>
                  <a:lnTo>
                    <a:pt x="601697" y="111386"/>
                  </a:lnTo>
                  <a:lnTo>
                    <a:pt x="554917" y="143186"/>
                  </a:lnTo>
                  <a:lnTo>
                    <a:pt x="514019" y="172251"/>
                  </a:lnTo>
                  <a:lnTo>
                    <a:pt x="482688" y="194976"/>
                  </a:lnTo>
                  <a:lnTo>
                    <a:pt x="449294" y="217751"/>
                  </a:lnTo>
                  <a:lnTo>
                    <a:pt x="425900" y="231552"/>
                  </a:lnTo>
                  <a:lnTo>
                    <a:pt x="412137" y="238371"/>
                  </a:lnTo>
                  <a:lnTo>
                    <a:pt x="407631" y="240201"/>
                  </a:lnTo>
                  <a:lnTo>
                    <a:pt x="358412" y="243749"/>
                  </a:lnTo>
                  <a:lnTo>
                    <a:pt x="307727" y="249016"/>
                  </a:lnTo>
                  <a:lnTo>
                    <a:pt x="256920" y="256491"/>
                  </a:lnTo>
                  <a:lnTo>
                    <a:pt x="207333" y="266664"/>
                  </a:lnTo>
                  <a:lnTo>
                    <a:pt x="160307" y="280028"/>
                  </a:lnTo>
                  <a:lnTo>
                    <a:pt x="117184" y="297072"/>
                  </a:lnTo>
                  <a:lnTo>
                    <a:pt x="79307" y="318287"/>
                  </a:lnTo>
                  <a:lnTo>
                    <a:pt x="48017" y="344164"/>
                  </a:lnTo>
                  <a:lnTo>
                    <a:pt x="24656" y="375193"/>
                  </a:lnTo>
                  <a:lnTo>
                    <a:pt x="10566" y="411866"/>
                  </a:lnTo>
                  <a:lnTo>
                    <a:pt x="0" y="579430"/>
                  </a:lnTo>
                  <a:lnTo>
                    <a:pt x="81140" y="588689"/>
                  </a:lnTo>
                  <a:lnTo>
                    <a:pt x="85394" y="588689"/>
                  </a:lnTo>
                  <a:lnTo>
                    <a:pt x="81793" y="574133"/>
                  </a:lnTo>
                  <a:lnTo>
                    <a:pt x="79171" y="559132"/>
                  </a:lnTo>
                  <a:lnTo>
                    <a:pt x="77568" y="543736"/>
                  </a:lnTo>
                  <a:lnTo>
                    <a:pt x="77025" y="527995"/>
                  </a:lnTo>
                  <a:lnTo>
                    <a:pt x="82995" y="476510"/>
                  </a:lnTo>
                  <a:lnTo>
                    <a:pt x="99844" y="430246"/>
                  </a:lnTo>
                  <a:lnTo>
                    <a:pt x="125977" y="391048"/>
                  </a:lnTo>
                  <a:lnTo>
                    <a:pt x="159803" y="360763"/>
                  </a:lnTo>
                  <a:lnTo>
                    <a:pt x="199727" y="341239"/>
                  </a:lnTo>
                  <a:lnTo>
                    <a:pt x="244157" y="334320"/>
                  </a:lnTo>
                  <a:lnTo>
                    <a:pt x="288592" y="341239"/>
                  </a:lnTo>
                  <a:lnTo>
                    <a:pt x="328520" y="360763"/>
                  </a:lnTo>
                  <a:lnTo>
                    <a:pt x="362348" y="391048"/>
                  </a:lnTo>
                  <a:lnTo>
                    <a:pt x="388483" y="430246"/>
                  </a:lnTo>
                  <a:lnTo>
                    <a:pt x="405331" y="476510"/>
                  </a:lnTo>
                  <a:lnTo>
                    <a:pt x="411302" y="527995"/>
                  </a:lnTo>
                  <a:lnTo>
                    <a:pt x="411044" y="538846"/>
                  </a:lnTo>
                  <a:lnTo>
                    <a:pt x="410281" y="549539"/>
                  </a:lnTo>
                  <a:lnTo>
                    <a:pt x="409025" y="560058"/>
                  </a:lnTo>
                  <a:lnTo>
                    <a:pt x="407288" y="570388"/>
                  </a:lnTo>
                  <a:lnTo>
                    <a:pt x="417855" y="571023"/>
                  </a:lnTo>
                  <a:lnTo>
                    <a:pt x="538213" y="571023"/>
                  </a:lnTo>
                  <a:lnTo>
                    <a:pt x="1205941" y="570388"/>
                  </a:lnTo>
                </a:path>
                <a:path w="1731645" h="589279">
                  <a:moveTo>
                    <a:pt x="1004214" y="232644"/>
                  </a:moveTo>
                  <a:lnTo>
                    <a:pt x="1004214" y="239172"/>
                  </a:lnTo>
                  <a:lnTo>
                    <a:pt x="998651" y="244468"/>
                  </a:lnTo>
                  <a:lnTo>
                    <a:pt x="991781" y="244468"/>
                  </a:lnTo>
                  <a:lnTo>
                    <a:pt x="497382" y="251199"/>
                  </a:lnTo>
                  <a:lnTo>
                    <a:pt x="489203" y="251199"/>
                  </a:lnTo>
                  <a:lnTo>
                    <a:pt x="484492" y="240315"/>
                  </a:lnTo>
                  <a:lnTo>
                    <a:pt x="490461" y="234981"/>
                  </a:lnTo>
                  <a:lnTo>
                    <a:pt x="511466" y="215644"/>
                  </a:lnTo>
                  <a:lnTo>
                    <a:pt x="541565" y="189249"/>
                  </a:lnTo>
                  <a:lnTo>
                    <a:pt x="583045" y="157066"/>
                  </a:lnTo>
                  <a:lnTo>
                    <a:pt x="638192" y="120363"/>
                  </a:lnTo>
                  <a:lnTo>
                    <a:pt x="709294" y="80409"/>
                  </a:lnTo>
                  <a:lnTo>
                    <a:pt x="755716" y="65213"/>
                  </a:lnTo>
                  <a:lnTo>
                    <a:pt x="767918" y="61600"/>
                  </a:lnTo>
                  <a:lnTo>
                    <a:pt x="799573" y="52340"/>
                  </a:lnTo>
                  <a:lnTo>
                    <a:pt x="844746" y="42562"/>
                  </a:lnTo>
                  <a:lnTo>
                    <a:pt x="906960" y="34810"/>
                  </a:lnTo>
                  <a:lnTo>
                    <a:pt x="989736" y="31628"/>
                  </a:lnTo>
                  <a:lnTo>
                    <a:pt x="998106" y="34138"/>
                  </a:lnTo>
                  <a:lnTo>
                    <a:pt x="1002404" y="40925"/>
                  </a:lnTo>
                  <a:lnTo>
                    <a:pt x="1003988" y="50845"/>
                  </a:lnTo>
                  <a:lnTo>
                    <a:pt x="1004214" y="62756"/>
                  </a:lnTo>
                  <a:lnTo>
                    <a:pt x="1004214" y="232644"/>
                  </a:lnTo>
                  <a:close/>
                </a:path>
                <a:path w="1731645" h="589279">
                  <a:moveTo>
                    <a:pt x="1367599" y="244468"/>
                  </a:moveTo>
                  <a:lnTo>
                    <a:pt x="1062634" y="244468"/>
                  </a:lnTo>
                  <a:lnTo>
                    <a:pt x="1058354" y="244468"/>
                  </a:lnTo>
                  <a:lnTo>
                    <a:pt x="1054887" y="239172"/>
                  </a:lnTo>
                  <a:lnTo>
                    <a:pt x="1054887" y="232644"/>
                  </a:lnTo>
                  <a:lnTo>
                    <a:pt x="1054887" y="43681"/>
                  </a:lnTo>
                  <a:lnTo>
                    <a:pt x="1054887" y="37623"/>
                  </a:lnTo>
                  <a:lnTo>
                    <a:pt x="1058036" y="32581"/>
                  </a:lnTo>
                  <a:lnTo>
                    <a:pt x="1062012" y="32327"/>
                  </a:lnTo>
                  <a:lnTo>
                    <a:pt x="1095565" y="30854"/>
                  </a:lnTo>
                  <a:lnTo>
                    <a:pt x="1129130" y="30582"/>
                  </a:lnTo>
                  <a:lnTo>
                    <a:pt x="1161444" y="31332"/>
                  </a:lnTo>
                  <a:lnTo>
                    <a:pt x="1220484" y="37692"/>
                  </a:lnTo>
                  <a:lnTo>
                    <a:pt x="1274711" y="59843"/>
                  </a:lnTo>
                  <a:lnTo>
                    <a:pt x="1348719" y="114413"/>
                  </a:lnTo>
                  <a:lnTo>
                    <a:pt x="1386638" y="158073"/>
                  </a:lnTo>
                  <a:lnTo>
                    <a:pt x="1413424" y="197756"/>
                  </a:lnTo>
                  <a:lnTo>
                    <a:pt x="1430580" y="230800"/>
                  </a:lnTo>
                  <a:lnTo>
                    <a:pt x="1426005" y="237084"/>
                  </a:lnTo>
                  <a:lnTo>
                    <a:pt x="1407559" y="242295"/>
                  </a:lnTo>
                  <a:lnTo>
                    <a:pt x="1367599" y="244468"/>
                  </a:lnTo>
                  <a:close/>
                </a:path>
              </a:pathLst>
            </a:custGeom>
            <a:ln w="9525">
              <a:solidFill>
                <a:srgbClr val="9E3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467139" y="8368117"/>
              <a:ext cx="269240" cy="311785"/>
            </a:xfrm>
            <a:custGeom>
              <a:avLst/>
              <a:gdLst/>
              <a:ahLst/>
              <a:cxnLst/>
              <a:rect l="l" t="t" r="r" b="b"/>
              <a:pathLst>
                <a:path w="269240" h="311784">
                  <a:moveTo>
                    <a:pt x="134429" y="0"/>
                  </a:moveTo>
                  <a:lnTo>
                    <a:pt x="91939" y="7940"/>
                  </a:lnTo>
                  <a:lnTo>
                    <a:pt x="55036" y="30052"/>
                  </a:lnTo>
                  <a:lnTo>
                    <a:pt x="25936" y="63771"/>
                  </a:lnTo>
                  <a:lnTo>
                    <a:pt x="6853" y="106530"/>
                  </a:lnTo>
                  <a:lnTo>
                    <a:pt x="0" y="155765"/>
                  </a:lnTo>
                  <a:lnTo>
                    <a:pt x="6853" y="205001"/>
                  </a:lnTo>
                  <a:lnTo>
                    <a:pt x="25936" y="247764"/>
                  </a:lnTo>
                  <a:lnTo>
                    <a:pt x="55036" y="281486"/>
                  </a:lnTo>
                  <a:lnTo>
                    <a:pt x="91939" y="303601"/>
                  </a:lnTo>
                  <a:lnTo>
                    <a:pt x="134429" y="311543"/>
                  </a:lnTo>
                  <a:lnTo>
                    <a:pt x="176919" y="303601"/>
                  </a:lnTo>
                  <a:lnTo>
                    <a:pt x="213822" y="281486"/>
                  </a:lnTo>
                  <a:lnTo>
                    <a:pt x="242922" y="247764"/>
                  </a:lnTo>
                  <a:lnTo>
                    <a:pt x="247467" y="237578"/>
                  </a:lnTo>
                  <a:lnTo>
                    <a:pt x="134429" y="237578"/>
                  </a:lnTo>
                  <a:lnTo>
                    <a:pt x="106947" y="231149"/>
                  </a:lnTo>
                  <a:lnTo>
                    <a:pt x="84502" y="213617"/>
                  </a:lnTo>
                  <a:lnTo>
                    <a:pt x="69367" y="187611"/>
                  </a:lnTo>
                  <a:lnTo>
                    <a:pt x="63817" y="155765"/>
                  </a:lnTo>
                  <a:lnTo>
                    <a:pt x="69367" y="123919"/>
                  </a:lnTo>
                  <a:lnTo>
                    <a:pt x="84502" y="97913"/>
                  </a:lnTo>
                  <a:lnTo>
                    <a:pt x="106947" y="80381"/>
                  </a:lnTo>
                  <a:lnTo>
                    <a:pt x="134429" y="73952"/>
                  </a:lnTo>
                  <a:lnTo>
                    <a:pt x="247465" y="73952"/>
                  </a:lnTo>
                  <a:lnTo>
                    <a:pt x="242922" y="63771"/>
                  </a:lnTo>
                  <a:lnTo>
                    <a:pt x="213822" y="30052"/>
                  </a:lnTo>
                  <a:lnTo>
                    <a:pt x="176919" y="7940"/>
                  </a:lnTo>
                  <a:lnTo>
                    <a:pt x="134429" y="0"/>
                  </a:lnTo>
                  <a:close/>
                </a:path>
                <a:path w="269240" h="311784">
                  <a:moveTo>
                    <a:pt x="247465" y="73952"/>
                  </a:moveTo>
                  <a:lnTo>
                    <a:pt x="134429" y="73952"/>
                  </a:lnTo>
                  <a:lnTo>
                    <a:pt x="161911" y="80381"/>
                  </a:lnTo>
                  <a:lnTo>
                    <a:pt x="184356" y="97913"/>
                  </a:lnTo>
                  <a:lnTo>
                    <a:pt x="199491" y="123919"/>
                  </a:lnTo>
                  <a:lnTo>
                    <a:pt x="205041" y="155765"/>
                  </a:lnTo>
                  <a:lnTo>
                    <a:pt x="199491" y="187611"/>
                  </a:lnTo>
                  <a:lnTo>
                    <a:pt x="184356" y="213617"/>
                  </a:lnTo>
                  <a:lnTo>
                    <a:pt x="161911" y="231149"/>
                  </a:lnTo>
                  <a:lnTo>
                    <a:pt x="134429" y="237578"/>
                  </a:lnTo>
                  <a:lnTo>
                    <a:pt x="247467" y="237578"/>
                  </a:lnTo>
                  <a:lnTo>
                    <a:pt x="262005" y="205001"/>
                  </a:lnTo>
                  <a:lnTo>
                    <a:pt x="268858" y="155765"/>
                  </a:lnTo>
                  <a:lnTo>
                    <a:pt x="262005" y="106530"/>
                  </a:lnTo>
                  <a:lnTo>
                    <a:pt x="247465" y="73952"/>
                  </a:lnTo>
                  <a:close/>
                </a:path>
              </a:pathLst>
            </a:custGeom>
            <a:solidFill>
              <a:srgbClr val="9E3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67139" y="8368117"/>
              <a:ext cx="269240" cy="311785"/>
            </a:xfrm>
            <a:custGeom>
              <a:avLst/>
              <a:gdLst/>
              <a:ahLst/>
              <a:cxnLst/>
              <a:rect l="l" t="t" r="r" b="b"/>
              <a:pathLst>
                <a:path w="269240" h="311784">
                  <a:moveTo>
                    <a:pt x="134429" y="0"/>
                  </a:moveTo>
                  <a:lnTo>
                    <a:pt x="91939" y="7940"/>
                  </a:lnTo>
                  <a:lnTo>
                    <a:pt x="55036" y="30052"/>
                  </a:lnTo>
                  <a:lnTo>
                    <a:pt x="25936" y="63771"/>
                  </a:lnTo>
                  <a:lnTo>
                    <a:pt x="6853" y="106530"/>
                  </a:lnTo>
                  <a:lnTo>
                    <a:pt x="0" y="155765"/>
                  </a:lnTo>
                  <a:lnTo>
                    <a:pt x="6853" y="205001"/>
                  </a:lnTo>
                  <a:lnTo>
                    <a:pt x="25936" y="247764"/>
                  </a:lnTo>
                  <a:lnTo>
                    <a:pt x="55036" y="281486"/>
                  </a:lnTo>
                  <a:lnTo>
                    <a:pt x="91939" y="303601"/>
                  </a:lnTo>
                  <a:lnTo>
                    <a:pt x="134429" y="311543"/>
                  </a:lnTo>
                  <a:lnTo>
                    <a:pt x="176919" y="303601"/>
                  </a:lnTo>
                  <a:lnTo>
                    <a:pt x="213822" y="281486"/>
                  </a:lnTo>
                  <a:lnTo>
                    <a:pt x="242922" y="247764"/>
                  </a:lnTo>
                  <a:lnTo>
                    <a:pt x="262005" y="205001"/>
                  </a:lnTo>
                  <a:lnTo>
                    <a:pt x="268858" y="155765"/>
                  </a:lnTo>
                  <a:lnTo>
                    <a:pt x="262005" y="106530"/>
                  </a:lnTo>
                  <a:lnTo>
                    <a:pt x="242922" y="63771"/>
                  </a:lnTo>
                  <a:lnTo>
                    <a:pt x="213822" y="30052"/>
                  </a:lnTo>
                  <a:lnTo>
                    <a:pt x="176919" y="7940"/>
                  </a:lnTo>
                  <a:lnTo>
                    <a:pt x="134429" y="0"/>
                  </a:lnTo>
                  <a:close/>
                </a:path>
              </a:pathLst>
            </a:custGeom>
            <a:ln w="9525">
              <a:solidFill>
                <a:srgbClr val="9E3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26194" y="8437306"/>
              <a:ext cx="150748" cy="17315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600384" y="8368117"/>
              <a:ext cx="269240" cy="311785"/>
            </a:xfrm>
            <a:custGeom>
              <a:avLst/>
              <a:gdLst/>
              <a:ahLst/>
              <a:cxnLst/>
              <a:rect l="l" t="t" r="r" b="b"/>
              <a:pathLst>
                <a:path w="269240" h="311784">
                  <a:moveTo>
                    <a:pt x="134429" y="0"/>
                  </a:moveTo>
                  <a:lnTo>
                    <a:pt x="91939" y="7940"/>
                  </a:lnTo>
                  <a:lnTo>
                    <a:pt x="55036" y="30052"/>
                  </a:lnTo>
                  <a:lnTo>
                    <a:pt x="25936" y="63771"/>
                  </a:lnTo>
                  <a:lnTo>
                    <a:pt x="6853" y="106530"/>
                  </a:lnTo>
                  <a:lnTo>
                    <a:pt x="0" y="155765"/>
                  </a:lnTo>
                  <a:lnTo>
                    <a:pt x="6853" y="205001"/>
                  </a:lnTo>
                  <a:lnTo>
                    <a:pt x="25936" y="247764"/>
                  </a:lnTo>
                  <a:lnTo>
                    <a:pt x="55036" y="281486"/>
                  </a:lnTo>
                  <a:lnTo>
                    <a:pt x="91939" y="303601"/>
                  </a:lnTo>
                  <a:lnTo>
                    <a:pt x="134429" y="311543"/>
                  </a:lnTo>
                  <a:lnTo>
                    <a:pt x="176919" y="303601"/>
                  </a:lnTo>
                  <a:lnTo>
                    <a:pt x="213822" y="281486"/>
                  </a:lnTo>
                  <a:lnTo>
                    <a:pt x="242922" y="247764"/>
                  </a:lnTo>
                  <a:lnTo>
                    <a:pt x="247467" y="237578"/>
                  </a:lnTo>
                  <a:lnTo>
                    <a:pt x="134429" y="237578"/>
                  </a:lnTo>
                  <a:lnTo>
                    <a:pt x="106942" y="231149"/>
                  </a:lnTo>
                  <a:lnTo>
                    <a:pt x="84497" y="213617"/>
                  </a:lnTo>
                  <a:lnTo>
                    <a:pt x="69366" y="187611"/>
                  </a:lnTo>
                  <a:lnTo>
                    <a:pt x="63817" y="155765"/>
                  </a:lnTo>
                  <a:lnTo>
                    <a:pt x="69366" y="123919"/>
                  </a:lnTo>
                  <a:lnTo>
                    <a:pt x="84497" y="97913"/>
                  </a:lnTo>
                  <a:lnTo>
                    <a:pt x="106942" y="80381"/>
                  </a:lnTo>
                  <a:lnTo>
                    <a:pt x="134429" y="73952"/>
                  </a:lnTo>
                  <a:lnTo>
                    <a:pt x="247465" y="73952"/>
                  </a:lnTo>
                  <a:lnTo>
                    <a:pt x="242922" y="63771"/>
                  </a:lnTo>
                  <a:lnTo>
                    <a:pt x="213822" y="30052"/>
                  </a:lnTo>
                  <a:lnTo>
                    <a:pt x="176919" y="7940"/>
                  </a:lnTo>
                  <a:lnTo>
                    <a:pt x="134429" y="0"/>
                  </a:lnTo>
                  <a:close/>
                </a:path>
                <a:path w="269240" h="311784">
                  <a:moveTo>
                    <a:pt x="247465" y="73952"/>
                  </a:moveTo>
                  <a:lnTo>
                    <a:pt x="134429" y="73952"/>
                  </a:lnTo>
                  <a:lnTo>
                    <a:pt x="161911" y="80381"/>
                  </a:lnTo>
                  <a:lnTo>
                    <a:pt x="184356" y="97913"/>
                  </a:lnTo>
                  <a:lnTo>
                    <a:pt x="199491" y="123919"/>
                  </a:lnTo>
                  <a:lnTo>
                    <a:pt x="205041" y="155765"/>
                  </a:lnTo>
                  <a:lnTo>
                    <a:pt x="199491" y="187611"/>
                  </a:lnTo>
                  <a:lnTo>
                    <a:pt x="184356" y="213617"/>
                  </a:lnTo>
                  <a:lnTo>
                    <a:pt x="161911" y="231149"/>
                  </a:lnTo>
                  <a:lnTo>
                    <a:pt x="134429" y="237578"/>
                  </a:lnTo>
                  <a:lnTo>
                    <a:pt x="247467" y="237578"/>
                  </a:lnTo>
                  <a:lnTo>
                    <a:pt x="262005" y="205001"/>
                  </a:lnTo>
                  <a:lnTo>
                    <a:pt x="268859" y="155765"/>
                  </a:lnTo>
                  <a:lnTo>
                    <a:pt x="262005" y="106530"/>
                  </a:lnTo>
                  <a:lnTo>
                    <a:pt x="247465" y="73952"/>
                  </a:lnTo>
                  <a:close/>
                </a:path>
              </a:pathLst>
            </a:custGeom>
            <a:solidFill>
              <a:srgbClr val="9E3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00384" y="8368117"/>
              <a:ext cx="269240" cy="311785"/>
            </a:xfrm>
            <a:custGeom>
              <a:avLst/>
              <a:gdLst/>
              <a:ahLst/>
              <a:cxnLst/>
              <a:rect l="l" t="t" r="r" b="b"/>
              <a:pathLst>
                <a:path w="269240" h="311784">
                  <a:moveTo>
                    <a:pt x="134429" y="0"/>
                  </a:moveTo>
                  <a:lnTo>
                    <a:pt x="91939" y="7940"/>
                  </a:lnTo>
                  <a:lnTo>
                    <a:pt x="55036" y="30052"/>
                  </a:lnTo>
                  <a:lnTo>
                    <a:pt x="25936" y="63771"/>
                  </a:lnTo>
                  <a:lnTo>
                    <a:pt x="6853" y="106530"/>
                  </a:lnTo>
                  <a:lnTo>
                    <a:pt x="0" y="155765"/>
                  </a:lnTo>
                  <a:lnTo>
                    <a:pt x="6853" y="205001"/>
                  </a:lnTo>
                  <a:lnTo>
                    <a:pt x="25936" y="247764"/>
                  </a:lnTo>
                  <a:lnTo>
                    <a:pt x="55036" y="281486"/>
                  </a:lnTo>
                  <a:lnTo>
                    <a:pt x="91939" y="303601"/>
                  </a:lnTo>
                  <a:lnTo>
                    <a:pt x="134429" y="311543"/>
                  </a:lnTo>
                  <a:lnTo>
                    <a:pt x="176919" y="303601"/>
                  </a:lnTo>
                  <a:lnTo>
                    <a:pt x="213822" y="281486"/>
                  </a:lnTo>
                  <a:lnTo>
                    <a:pt x="242922" y="247764"/>
                  </a:lnTo>
                  <a:lnTo>
                    <a:pt x="262005" y="205001"/>
                  </a:lnTo>
                  <a:lnTo>
                    <a:pt x="268859" y="155765"/>
                  </a:lnTo>
                  <a:lnTo>
                    <a:pt x="262005" y="106530"/>
                  </a:lnTo>
                  <a:lnTo>
                    <a:pt x="242922" y="63771"/>
                  </a:lnTo>
                  <a:lnTo>
                    <a:pt x="213822" y="30052"/>
                  </a:lnTo>
                  <a:lnTo>
                    <a:pt x="176919" y="7940"/>
                  </a:lnTo>
                  <a:lnTo>
                    <a:pt x="134429" y="0"/>
                  </a:lnTo>
                  <a:close/>
                </a:path>
              </a:pathLst>
            </a:custGeom>
            <a:ln w="9525">
              <a:solidFill>
                <a:srgbClr val="9E3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9440" y="8437306"/>
              <a:ext cx="150748" cy="17315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396862" y="8386837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11976" y="0"/>
                  </a:moveTo>
                  <a:lnTo>
                    <a:pt x="3454" y="0"/>
                  </a:lnTo>
                  <a:lnTo>
                    <a:pt x="0" y="4000"/>
                  </a:lnTo>
                  <a:lnTo>
                    <a:pt x="0" y="13881"/>
                  </a:lnTo>
                  <a:lnTo>
                    <a:pt x="3454" y="17881"/>
                  </a:lnTo>
                  <a:lnTo>
                    <a:pt x="11976" y="17881"/>
                  </a:lnTo>
                  <a:lnTo>
                    <a:pt x="15430" y="13881"/>
                  </a:lnTo>
                  <a:lnTo>
                    <a:pt x="15430" y="8940"/>
                  </a:lnTo>
                  <a:lnTo>
                    <a:pt x="15430" y="4000"/>
                  </a:lnTo>
                  <a:lnTo>
                    <a:pt x="11976" y="0"/>
                  </a:lnTo>
                  <a:close/>
                </a:path>
              </a:pathLst>
            </a:custGeom>
            <a:solidFill>
              <a:srgbClr val="9E30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396862" y="8386837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5">
                  <a:moveTo>
                    <a:pt x="15430" y="8940"/>
                  </a:moveTo>
                  <a:lnTo>
                    <a:pt x="15430" y="13881"/>
                  </a:lnTo>
                  <a:lnTo>
                    <a:pt x="11976" y="17881"/>
                  </a:lnTo>
                  <a:lnTo>
                    <a:pt x="7721" y="17881"/>
                  </a:lnTo>
                  <a:lnTo>
                    <a:pt x="3454" y="17881"/>
                  </a:lnTo>
                  <a:lnTo>
                    <a:pt x="0" y="13881"/>
                  </a:lnTo>
                  <a:lnTo>
                    <a:pt x="0" y="8940"/>
                  </a:lnTo>
                  <a:lnTo>
                    <a:pt x="0" y="4000"/>
                  </a:lnTo>
                  <a:lnTo>
                    <a:pt x="3454" y="0"/>
                  </a:lnTo>
                  <a:lnTo>
                    <a:pt x="7721" y="0"/>
                  </a:lnTo>
                  <a:lnTo>
                    <a:pt x="11976" y="0"/>
                  </a:lnTo>
                  <a:lnTo>
                    <a:pt x="15430" y="4000"/>
                  </a:lnTo>
                  <a:lnTo>
                    <a:pt x="15430" y="8940"/>
                  </a:lnTo>
                  <a:close/>
                </a:path>
              </a:pathLst>
            </a:custGeom>
            <a:ln w="9525">
              <a:solidFill>
                <a:srgbClr val="9E30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0" y="8799601"/>
              <a:ext cx="16256000" cy="344805"/>
            </a:xfrm>
            <a:custGeom>
              <a:avLst/>
              <a:gdLst/>
              <a:ahLst/>
              <a:cxnLst/>
              <a:rect l="l" t="t" r="r" b="b"/>
              <a:pathLst>
                <a:path w="16256000" h="344804">
                  <a:moveTo>
                    <a:pt x="16256000" y="0"/>
                  </a:moveTo>
                  <a:lnTo>
                    <a:pt x="0" y="0"/>
                  </a:lnTo>
                  <a:lnTo>
                    <a:pt x="0" y="344398"/>
                  </a:lnTo>
                  <a:lnTo>
                    <a:pt x="16256000" y="344398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481300" y="8229599"/>
              <a:ext cx="774700" cy="304800"/>
            </a:xfrm>
            <a:custGeom>
              <a:avLst/>
              <a:gdLst/>
              <a:ahLst/>
              <a:cxnLst/>
              <a:rect l="l" t="t" r="r" b="b"/>
              <a:pathLst>
                <a:path w="774700" h="304800">
                  <a:moveTo>
                    <a:pt x="7747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774700" y="3048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84D5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11456062" y="7697085"/>
            <a:ext cx="487045" cy="650240"/>
            <a:chOff x="11456062" y="7697085"/>
            <a:chExt cx="487045" cy="650240"/>
          </a:xfrm>
        </p:grpSpPr>
        <p:sp>
          <p:nvSpPr>
            <p:cNvPr id="40" name="object 40"/>
            <p:cNvSpPr/>
            <p:nvPr/>
          </p:nvSpPr>
          <p:spPr>
            <a:xfrm>
              <a:off x="11461942" y="7702966"/>
              <a:ext cx="474980" cy="584835"/>
            </a:xfrm>
            <a:custGeom>
              <a:avLst/>
              <a:gdLst/>
              <a:ahLst/>
              <a:cxnLst/>
              <a:rect l="l" t="t" r="r" b="b"/>
              <a:pathLst>
                <a:path w="474979" h="584834">
                  <a:moveTo>
                    <a:pt x="219847" y="0"/>
                  </a:moveTo>
                  <a:lnTo>
                    <a:pt x="179236" y="5634"/>
                  </a:lnTo>
                  <a:lnTo>
                    <a:pt x="140556" y="18255"/>
                  </a:lnTo>
                  <a:lnTo>
                    <a:pt x="104716" y="37397"/>
                  </a:lnTo>
                  <a:lnTo>
                    <a:pt x="72628" y="62593"/>
                  </a:lnTo>
                  <a:lnTo>
                    <a:pt x="45202" y="93378"/>
                  </a:lnTo>
                  <a:lnTo>
                    <a:pt x="23349" y="129287"/>
                  </a:lnTo>
                  <a:lnTo>
                    <a:pt x="7977" y="169854"/>
                  </a:lnTo>
                  <a:lnTo>
                    <a:pt x="0" y="214613"/>
                  </a:lnTo>
                  <a:lnTo>
                    <a:pt x="325" y="263099"/>
                  </a:lnTo>
                  <a:lnTo>
                    <a:pt x="9865" y="314846"/>
                  </a:lnTo>
                  <a:lnTo>
                    <a:pt x="27468" y="370076"/>
                  </a:lnTo>
                  <a:lnTo>
                    <a:pt x="49323" y="421738"/>
                  </a:lnTo>
                  <a:lnTo>
                    <a:pt x="75095" y="468540"/>
                  </a:lnTo>
                  <a:lnTo>
                    <a:pt x="104448" y="509191"/>
                  </a:lnTo>
                  <a:lnTo>
                    <a:pt x="137047" y="542398"/>
                  </a:lnTo>
                  <a:lnTo>
                    <a:pt x="172556" y="566871"/>
                  </a:lnTo>
                  <a:lnTo>
                    <a:pt x="210639" y="581317"/>
                  </a:lnTo>
                  <a:lnTo>
                    <a:pt x="236367" y="584718"/>
                  </a:lnTo>
                  <a:lnTo>
                    <a:pt x="250200" y="584606"/>
                  </a:lnTo>
                  <a:lnTo>
                    <a:pt x="299890" y="571968"/>
                  </a:lnTo>
                  <a:lnTo>
                    <a:pt x="335358" y="549344"/>
                  </a:lnTo>
                  <a:lnTo>
                    <a:pt x="366873" y="517006"/>
                  </a:lnTo>
                  <a:lnTo>
                    <a:pt x="394887" y="476282"/>
                  </a:lnTo>
                  <a:lnTo>
                    <a:pt x="419852" y="428498"/>
                  </a:lnTo>
                  <a:lnTo>
                    <a:pt x="442220" y="374981"/>
                  </a:lnTo>
                  <a:lnTo>
                    <a:pt x="462442" y="317056"/>
                  </a:lnTo>
                  <a:lnTo>
                    <a:pt x="473436" y="268291"/>
                  </a:lnTo>
                  <a:lnTo>
                    <a:pt x="474815" y="222113"/>
                  </a:lnTo>
                  <a:lnTo>
                    <a:pt x="467594" y="178990"/>
                  </a:lnTo>
                  <a:lnTo>
                    <a:pt x="452788" y="139388"/>
                  </a:lnTo>
                  <a:lnTo>
                    <a:pt x="431411" y="103772"/>
                  </a:lnTo>
                  <a:lnTo>
                    <a:pt x="404478" y="72609"/>
                  </a:lnTo>
                  <a:lnTo>
                    <a:pt x="373004" y="46366"/>
                  </a:lnTo>
                  <a:lnTo>
                    <a:pt x="338002" y="25508"/>
                  </a:lnTo>
                  <a:lnTo>
                    <a:pt x="300489" y="10503"/>
                  </a:lnTo>
                  <a:lnTo>
                    <a:pt x="261477" y="1816"/>
                  </a:lnTo>
                  <a:lnTo>
                    <a:pt x="219847" y="0"/>
                  </a:lnTo>
                  <a:close/>
                </a:path>
              </a:pathLst>
            </a:custGeom>
            <a:solidFill>
              <a:srgbClr val="4F52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461942" y="7702966"/>
              <a:ext cx="474980" cy="584835"/>
            </a:xfrm>
            <a:custGeom>
              <a:avLst/>
              <a:gdLst/>
              <a:ahLst/>
              <a:cxnLst/>
              <a:rect l="l" t="t" r="r" b="b"/>
              <a:pathLst>
                <a:path w="474979" h="584834">
                  <a:moveTo>
                    <a:pt x="462442" y="317056"/>
                  </a:moveTo>
                  <a:lnTo>
                    <a:pt x="442220" y="374981"/>
                  </a:lnTo>
                  <a:lnTo>
                    <a:pt x="419852" y="428498"/>
                  </a:lnTo>
                  <a:lnTo>
                    <a:pt x="394887" y="476282"/>
                  </a:lnTo>
                  <a:lnTo>
                    <a:pt x="366873" y="517006"/>
                  </a:lnTo>
                  <a:lnTo>
                    <a:pt x="335358" y="549344"/>
                  </a:lnTo>
                  <a:lnTo>
                    <a:pt x="299890" y="571968"/>
                  </a:lnTo>
                  <a:lnTo>
                    <a:pt x="260017" y="583552"/>
                  </a:lnTo>
                  <a:lnTo>
                    <a:pt x="245132" y="584746"/>
                  </a:lnTo>
                  <a:lnTo>
                    <a:pt x="236367" y="584718"/>
                  </a:lnTo>
                  <a:lnTo>
                    <a:pt x="172556" y="566871"/>
                  </a:lnTo>
                  <a:lnTo>
                    <a:pt x="137047" y="542398"/>
                  </a:lnTo>
                  <a:lnTo>
                    <a:pt x="104448" y="509191"/>
                  </a:lnTo>
                  <a:lnTo>
                    <a:pt x="75095" y="468540"/>
                  </a:lnTo>
                  <a:lnTo>
                    <a:pt x="49323" y="421738"/>
                  </a:lnTo>
                  <a:lnTo>
                    <a:pt x="27468" y="370076"/>
                  </a:lnTo>
                  <a:lnTo>
                    <a:pt x="9865" y="314846"/>
                  </a:lnTo>
                  <a:lnTo>
                    <a:pt x="325" y="263099"/>
                  </a:lnTo>
                  <a:lnTo>
                    <a:pt x="0" y="214613"/>
                  </a:lnTo>
                  <a:lnTo>
                    <a:pt x="7977" y="169854"/>
                  </a:lnTo>
                  <a:lnTo>
                    <a:pt x="23349" y="129287"/>
                  </a:lnTo>
                  <a:lnTo>
                    <a:pt x="45202" y="93378"/>
                  </a:lnTo>
                  <a:lnTo>
                    <a:pt x="72628" y="62593"/>
                  </a:lnTo>
                  <a:lnTo>
                    <a:pt x="104716" y="37397"/>
                  </a:lnTo>
                  <a:lnTo>
                    <a:pt x="140556" y="18255"/>
                  </a:lnTo>
                  <a:lnTo>
                    <a:pt x="179236" y="5634"/>
                  </a:lnTo>
                  <a:lnTo>
                    <a:pt x="219847" y="0"/>
                  </a:lnTo>
                  <a:lnTo>
                    <a:pt x="261477" y="1816"/>
                  </a:lnTo>
                  <a:lnTo>
                    <a:pt x="300489" y="10503"/>
                  </a:lnTo>
                  <a:lnTo>
                    <a:pt x="338002" y="25508"/>
                  </a:lnTo>
                  <a:lnTo>
                    <a:pt x="373004" y="46366"/>
                  </a:lnTo>
                  <a:lnTo>
                    <a:pt x="404478" y="72609"/>
                  </a:lnTo>
                  <a:lnTo>
                    <a:pt x="431411" y="103772"/>
                  </a:lnTo>
                  <a:lnTo>
                    <a:pt x="452788" y="139388"/>
                  </a:lnTo>
                  <a:lnTo>
                    <a:pt x="467594" y="178990"/>
                  </a:lnTo>
                  <a:lnTo>
                    <a:pt x="474815" y="222113"/>
                  </a:lnTo>
                  <a:lnTo>
                    <a:pt x="473436" y="268291"/>
                  </a:lnTo>
                  <a:lnTo>
                    <a:pt x="462442" y="317056"/>
                  </a:lnTo>
                  <a:close/>
                </a:path>
              </a:pathLst>
            </a:custGeom>
            <a:ln w="11760">
              <a:solidFill>
                <a:srgbClr val="4F52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41753" y="8278404"/>
              <a:ext cx="102831" cy="683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25589" y="7813679"/>
              <a:ext cx="170774" cy="19459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533381" y="7937219"/>
              <a:ext cx="286385" cy="217170"/>
            </a:xfrm>
            <a:custGeom>
              <a:avLst/>
              <a:gdLst/>
              <a:ahLst/>
              <a:cxnLst/>
              <a:rect l="l" t="t" r="r" b="b"/>
              <a:pathLst>
                <a:path w="286384" h="217170">
                  <a:moveTo>
                    <a:pt x="165812" y="117627"/>
                  </a:moveTo>
                  <a:lnTo>
                    <a:pt x="139598" y="117627"/>
                  </a:lnTo>
                  <a:lnTo>
                    <a:pt x="139877" y="117703"/>
                  </a:lnTo>
                  <a:lnTo>
                    <a:pt x="158376" y="133712"/>
                  </a:lnTo>
                  <a:lnTo>
                    <a:pt x="178190" y="152412"/>
                  </a:lnTo>
                  <a:lnTo>
                    <a:pt x="195227" y="169160"/>
                  </a:lnTo>
                  <a:lnTo>
                    <a:pt x="212547" y="186385"/>
                  </a:lnTo>
                  <a:lnTo>
                    <a:pt x="214045" y="191160"/>
                  </a:lnTo>
                  <a:lnTo>
                    <a:pt x="210807" y="204038"/>
                  </a:lnTo>
                  <a:lnTo>
                    <a:pt x="216941" y="208178"/>
                  </a:lnTo>
                  <a:lnTo>
                    <a:pt x="221310" y="209156"/>
                  </a:lnTo>
                  <a:lnTo>
                    <a:pt x="223532" y="209562"/>
                  </a:lnTo>
                  <a:lnTo>
                    <a:pt x="228066" y="216903"/>
                  </a:lnTo>
                  <a:lnTo>
                    <a:pt x="236372" y="216700"/>
                  </a:lnTo>
                  <a:lnTo>
                    <a:pt x="239902" y="202793"/>
                  </a:lnTo>
                  <a:lnTo>
                    <a:pt x="242277" y="199923"/>
                  </a:lnTo>
                  <a:lnTo>
                    <a:pt x="247916" y="196545"/>
                  </a:lnTo>
                  <a:lnTo>
                    <a:pt x="253555" y="196545"/>
                  </a:lnTo>
                  <a:lnTo>
                    <a:pt x="257098" y="193878"/>
                  </a:lnTo>
                  <a:lnTo>
                    <a:pt x="259545" y="187935"/>
                  </a:lnTo>
                  <a:lnTo>
                    <a:pt x="257830" y="179589"/>
                  </a:lnTo>
                  <a:lnTo>
                    <a:pt x="254407" y="172504"/>
                  </a:lnTo>
                  <a:lnTo>
                    <a:pt x="236537" y="172504"/>
                  </a:lnTo>
                  <a:lnTo>
                    <a:pt x="222961" y="163309"/>
                  </a:lnTo>
                  <a:lnTo>
                    <a:pt x="207778" y="154978"/>
                  </a:lnTo>
                  <a:lnTo>
                    <a:pt x="196227" y="146904"/>
                  </a:lnTo>
                  <a:lnTo>
                    <a:pt x="182466" y="134319"/>
                  </a:lnTo>
                  <a:lnTo>
                    <a:pt x="165812" y="117627"/>
                  </a:lnTo>
                  <a:close/>
                </a:path>
                <a:path w="286384" h="217170">
                  <a:moveTo>
                    <a:pt x="253555" y="196545"/>
                  </a:moveTo>
                  <a:lnTo>
                    <a:pt x="247916" y="196545"/>
                  </a:lnTo>
                  <a:lnTo>
                    <a:pt x="250215" y="199059"/>
                  </a:lnTo>
                  <a:lnTo>
                    <a:pt x="253555" y="196545"/>
                  </a:lnTo>
                  <a:close/>
                </a:path>
                <a:path w="286384" h="217170">
                  <a:moveTo>
                    <a:pt x="244411" y="161315"/>
                  </a:moveTo>
                  <a:lnTo>
                    <a:pt x="241541" y="167195"/>
                  </a:lnTo>
                  <a:lnTo>
                    <a:pt x="236537" y="172504"/>
                  </a:lnTo>
                  <a:lnTo>
                    <a:pt x="254407" y="172504"/>
                  </a:lnTo>
                  <a:lnTo>
                    <a:pt x="253860" y="171373"/>
                  </a:lnTo>
                  <a:lnTo>
                    <a:pt x="249542" y="165823"/>
                  </a:lnTo>
                  <a:lnTo>
                    <a:pt x="244411" y="161315"/>
                  </a:lnTo>
                  <a:close/>
                </a:path>
                <a:path w="286384" h="217170">
                  <a:moveTo>
                    <a:pt x="75589" y="132156"/>
                  </a:moveTo>
                  <a:lnTo>
                    <a:pt x="6642" y="132156"/>
                  </a:lnTo>
                  <a:lnTo>
                    <a:pt x="9842" y="137896"/>
                  </a:lnTo>
                  <a:lnTo>
                    <a:pt x="10464" y="141566"/>
                  </a:lnTo>
                  <a:lnTo>
                    <a:pt x="6591" y="155384"/>
                  </a:lnTo>
                  <a:lnTo>
                    <a:pt x="13703" y="159702"/>
                  </a:lnTo>
                  <a:lnTo>
                    <a:pt x="21297" y="155600"/>
                  </a:lnTo>
                  <a:lnTo>
                    <a:pt x="35525" y="155600"/>
                  </a:lnTo>
                  <a:lnTo>
                    <a:pt x="38684" y="144360"/>
                  </a:lnTo>
                  <a:lnTo>
                    <a:pt x="42367" y="140982"/>
                  </a:lnTo>
                  <a:lnTo>
                    <a:pt x="75589" y="132156"/>
                  </a:lnTo>
                  <a:close/>
                </a:path>
                <a:path w="286384" h="217170">
                  <a:moveTo>
                    <a:pt x="35525" y="155600"/>
                  </a:moveTo>
                  <a:lnTo>
                    <a:pt x="21297" y="155600"/>
                  </a:lnTo>
                  <a:lnTo>
                    <a:pt x="23418" y="156349"/>
                  </a:lnTo>
                  <a:lnTo>
                    <a:pt x="27698" y="157683"/>
                  </a:lnTo>
                  <a:lnTo>
                    <a:pt x="35090" y="157149"/>
                  </a:lnTo>
                  <a:lnTo>
                    <a:pt x="35525" y="155600"/>
                  </a:lnTo>
                  <a:close/>
                </a:path>
                <a:path w="286384" h="217170">
                  <a:moveTo>
                    <a:pt x="27228" y="103365"/>
                  </a:moveTo>
                  <a:lnTo>
                    <a:pt x="0" y="125272"/>
                  </a:lnTo>
                  <a:lnTo>
                    <a:pt x="3378" y="133197"/>
                  </a:lnTo>
                  <a:lnTo>
                    <a:pt x="6642" y="132156"/>
                  </a:lnTo>
                  <a:lnTo>
                    <a:pt x="75589" y="132156"/>
                  </a:lnTo>
                  <a:lnTo>
                    <a:pt x="89079" y="128635"/>
                  </a:lnTo>
                  <a:lnTo>
                    <a:pt x="115580" y="122291"/>
                  </a:lnTo>
                  <a:lnTo>
                    <a:pt x="139598" y="117627"/>
                  </a:lnTo>
                  <a:lnTo>
                    <a:pt x="165812" y="117627"/>
                  </a:lnTo>
                  <a:lnTo>
                    <a:pt x="165178" y="116992"/>
                  </a:lnTo>
                  <a:lnTo>
                    <a:pt x="28473" y="116992"/>
                  </a:lnTo>
                  <a:lnTo>
                    <a:pt x="26784" y="109893"/>
                  </a:lnTo>
                  <a:lnTo>
                    <a:pt x="27228" y="103365"/>
                  </a:lnTo>
                  <a:close/>
                </a:path>
                <a:path w="286384" h="217170">
                  <a:moveTo>
                    <a:pt x="88878" y="48260"/>
                  </a:moveTo>
                  <a:lnTo>
                    <a:pt x="46367" y="48260"/>
                  </a:lnTo>
                  <a:lnTo>
                    <a:pt x="51600" y="50012"/>
                  </a:lnTo>
                  <a:lnTo>
                    <a:pt x="57747" y="53050"/>
                  </a:lnTo>
                  <a:lnTo>
                    <a:pt x="74042" y="62506"/>
                  </a:lnTo>
                  <a:lnTo>
                    <a:pt x="97264" y="78891"/>
                  </a:lnTo>
                  <a:lnTo>
                    <a:pt x="124193" y="102717"/>
                  </a:lnTo>
                  <a:lnTo>
                    <a:pt x="115811" y="104895"/>
                  </a:lnTo>
                  <a:lnTo>
                    <a:pt x="95227" y="109612"/>
                  </a:lnTo>
                  <a:lnTo>
                    <a:pt x="69286" y="114145"/>
                  </a:lnTo>
                  <a:lnTo>
                    <a:pt x="28473" y="116992"/>
                  </a:lnTo>
                  <a:lnTo>
                    <a:pt x="165178" y="116992"/>
                  </a:lnTo>
                  <a:lnTo>
                    <a:pt x="160654" y="112458"/>
                  </a:lnTo>
                  <a:lnTo>
                    <a:pt x="190423" y="104636"/>
                  </a:lnTo>
                  <a:lnTo>
                    <a:pt x="209638" y="101034"/>
                  </a:lnTo>
                  <a:lnTo>
                    <a:pt x="226663" y="100757"/>
                  </a:lnTo>
                  <a:lnTo>
                    <a:pt x="281882" y="100757"/>
                  </a:lnTo>
                  <a:lnTo>
                    <a:pt x="283673" y="98844"/>
                  </a:lnTo>
                  <a:lnTo>
                    <a:pt x="144754" y="98844"/>
                  </a:lnTo>
                  <a:lnTo>
                    <a:pt x="88878" y="48260"/>
                  </a:lnTo>
                  <a:close/>
                </a:path>
                <a:path w="286384" h="217170">
                  <a:moveTo>
                    <a:pt x="281882" y="100757"/>
                  </a:moveTo>
                  <a:lnTo>
                    <a:pt x="226663" y="100757"/>
                  </a:lnTo>
                  <a:lnTo>
                    <a:pt x="249859" y="102908"/>
                  </a:lnTo>
                  <a:lnTo>
                    <a:pt x="255269" y="104000"/>
                  </a:lnTo>
                  <a:lnTo>
                    <a:pt x="254413" y="104636"/>
                  </a:lnTo>
                  <a:lnTo>
                    <a:pt x="261353" y="113296"/>
                  </a:lnTo>
                  <a:lnTo>
                    <a:pt x="266763" y="111709"/>
                  </a:lnTo>
                  <a:lnTo>
                    <a:pt x="273049" y="108216"/>
                  </a:lnTo>
                  <a:lnTo>
                    <a:pt x="278536" y="104330"/>
                  </a:lnTo>
                  <a:lnTo>
                    <a:pt x="281882" y="100757"/>
                  </a:lnTo>
                  <a:close/>
                </a:path>
                <a:path w="286384" h="217170">
                  <a:moveTo>
                    <a:pt x="254596" y="59067"/>
                  </a:moveTo>
                  <a:lnTo>
                    <a:pt x="250418" y="59385"/>
                  </a:lnTo>
                  <a:lnTo>
                    <a:pt x="243865" y="77241"/>
                  </a:lnTo>
                  <a:lnTo>
                    <a:pt x="144754" y="98844"/>
                  </a:lnTo>
                  <a:lnTo>
                    <a:pt x="283673" y="98844"/>
                  </a:lnTo>
                  <a:lnTo>
                    <a:pt x="286016" y="96342"/>
                  </a:lnTo>
                  <a:lnTo>
                    <a:pt x="285622" y="89814"/>
                  </a:lnTo>
                  <a:lnTo>
                    <a:pt x="273062" y="80759"/>
                  </a:lnTo>
                  <a:lnTo>
                    <a:pt x="274485" y="75425"/>
                  </a:lnTo>
                  <a:lnTo>
                    <a:pt x="277177" y="69367"/>
                  </a:lnTo>
                  <a:lnTo>
                    <a:pt x="275129" y="61772"/>
                  </a:lnTo>
                  <a:lnTo>
                    <a:pt x="262077" y="61772"/>
                  </a:lnTo>
                  <a:lnTo>
                    <a:pt x="254596" y="59067"/>
                  </a:lnTo>
                  <a:close/>
                </a:path>
                <a:path w="286384" h="217170">
                  <a:moveTo>
                    <a:pt x="268363" y="58280"/>
                  </a:moveTo>
                  <a:lnTo>
                    <a:pt x="264629" y="61569"/>
                  </a:lnTo>
                  <a:lnTo>
                    <a:pt x="262077" y="61772"/>
                  </a:lnTo>
                  <a:lnTo>
                    <a:pt x="275129" y="61772"/>
                  </a:lnTo>
                  <a:lnTo>
                    <a:pt x="274485" y="59385"/>
                  </a:lnTo>
                  <a:lnTo>
                    <a:pt x="268363" y="58280"/>
                  </a:lnTo>
                  <a:close/>
                </a:path>
                <a:path w="286384" h="217170">
                  <a:moveTo>
                    <a:pt x="51930" y="0"/>
                  </a:moveTo>
                  <a:lnTo>
                    <a:pt x="44627" y="7315"/>
                  </a:lnTo>
                  <a:lnTo>
                    <a:pt x="43941" y="13906"/>
                  </a:lnTo>
                  <a:lnTo>
                    <a:pt x="42519" y="19240"/>
                  </a:lnTo>
                  <a:lnTo>
                    <a:pt x="27114" y="20828"/>
                  </a:lnTo>
                  <a:lnTo>
                    <a:pt x="23520" y="26289"/>
                  </a:lnTo>
                  <a:lnTo>
                    <a:pt x="26022" y="36944"/>
                  </a:lnTo>
                  <a:lnTo>
                    <a:pt x="28854" y="43053"/>
                  </a:lnTo>
                  <a:lnTo>
                    <a:pt x="32562" y="49212"/>
                  </a:lnTo>
                  <a:lnTo>
                    <a:pt x="36461" y="53276"/>
                  </a:lnTo>
                  <a:lnTo>
                    <a:pt x="46812" y="49263"/>
                  </a:lnTo>
                  <a:lnTo>
                    <a:pt x="46367" y="48260"/>
                  </a:lnTo>
                  <a:lnTo>
                    <a:pt x="88878" y="48260"/>
                  </a:lnTo>
                  <a:lnTo>
                    <a:pt x="69583" y="30734"/>
                  </a:lnTo>
                  <a:lnTo>
                    <a:pt x="72796" y="11988"/>
                  </a:lnTo>
                  <a:lnTo>
                    <a:pt x="69329" y="9626"/>
                  </a:lnTo>
                  <a:lnTo>
                    <a:pt x="61493" y="8255"/>
                  </a:lnTo>
                  <a:lnTo>
                    <a:pt x="59385" y="6794"/>
                  </a:lnTo>
                  <a:lnTo>
                    <a:pt x="57784" y="2095"/>
                  </a:lnTo>
                  <a:lnTo>
                    <a:pt x="51930" y="0"/>
                  </a:lnTo>
                  <a:close/>
                </a:path>
              </a:pathLst>
            </a:custGeom>
            <a:solidFill>
              <a:srgbClr val="131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3002283" y="7600937"/>
            <a:ext cx="510540" cy="669290"/>
            <a:chOff x="13002283" y="7600937"/>
            <a:chExt cx="510540" cy="669290"/>
          </a:xfrm>
        </p:grpSpPr>
        <p:sp>
          <p:nvSpPr>
            <p:cNvPr id="46" name="object 46"/>
            <p:cNvSpPr/>
            <p:nvPr/>
          </p:nvSpPr>
          <p:spPr>
            <a:xfrm>
              <a:off x="13008163" y="7606817"/>
              <a:ext cx="498475" cy="599440"/>
            </a:xfrm>
            <a:custGeom>
              <a:avLst/>
              <a:gdLst/>
              <a:ahLst/>
              <a:cxnLst/>
              <a:rect l="l" t="t" r="r" b="b"/>
              <a:pathLst>
                <a:path w="498475" h="599440">
                  <a:moveTo>
                    <a:pt x="234541" y="0"/>
                  </a:moveTo>
                  <a:lnTo>
                    <a:pt x="194780" y="4926"/>
                  </a:lnTo>
                  <a:lnTo>
                    <a:pt x="156894" y="16112"/>
                  </a:lnTo>
                  <a:lnTo>
                    <a:pt x="121548" y="33066"/>
                  </a:lnTo>
                  <a:lnTo>
                    <a:pt x="89407" y="55297"/>
                  </a:lnTo>
                  <a:lnTo>
                    <a:pt x="61133" y="82312"/>
                  </a:lnTo>
                  <a:lnTo>
                    <a:pt x="37391" y="113620"/>
                  </a:lnTo>
                  <a:lnTo>
                    <a:pt x="18846" y="148728"/>
                  </a:lnTo>
                  <a:lnTo>
                    <a:pt x="6161" y="187145"/>
                  </a:lnTo>
                  <a:lnTo>
                    <a:pt x="0" y="228378"/>
                  </a:lnTo>
                  <a:lnTo>
                    <a:pt x="1027" y="271936"/>
                  </a:lnTo>
                  <a:lnTo>
                    <a:pt x="9907" y="317326"/>
                  </a:lnTo>
                  <a:lnTo>
                    <a:pt x="27303" y="364058"/>
                  </a:lnTo>
                  <a:lnTo>
                    <a:pt x="54761" y="417068"/>
                  </a:lnTo>
                  <a:lnTo>
                    <a:pt x="86009" y="465678"/>
                  </a:lnTo>
                  <a:lnTo>
                    <a:pt x="120486" y="508633"/>
                  </a:lnTo>
                  <a:lnTo>
                    <a:pt x="157626" y="544681"/>
                  </a:lnTo>
                  <a:lnTo>
                    <a:pt x="196867" y="572567"/>
                  </a:lnTo>
                  <a:lnTo>
                    <a:pt x="237645" y="591039"/>
                  </a:lnTo>
                  <a:lnTo>
                    <a:pt x="279398" y="598843"/>
                  </a:lnTo>
                  <a:lnTo>
                    <a:pt x="288436" y="599005"/>
                  </a:lnTo>
                  <a:lnTo>
                    <a:pt x="297487" y="598606"/>
                  </a:lnTo>
                  <a:lnTo>
                    <a:pt x="365459" y="576127"/>
                  </a:lnTo>
                  <a:lnTo>
                    <a:pt x="395179" y="551980"/>
                  </a:lnTo>
                  <a:lnTo>
                    <a:pt x="420392" y="520572"/>
                  </a:lnTo>
                  <a:lnTo>
                    <a:pt x="441561" y="482752"/>
                  </a:lnTo>
                  <a:lnTo>
                    <a:pt x="459147" y="439369"/>
                  </a:lnTo>
                  <a:lnTo>
                    <a:pt x="473612" y="391273"/>
                  </a:lnTo>
                  <a:lnTo>
                    <a:pt x="485419" y="339313"/>
                  </a:lnTo>
                  <a:lnTo>
                    <a:pt x="495031" y="284340"/>
                  </a:lnTo>
                  <a:lnTo>
                    <a:pt x="498192" y="232732"/>
                  </a:lnTo>
                  <a:lnTo>
                    <a:pt x="491858" y="185497"/>
                  </a:lnTo>
                  <a:lnTo>
                    <a:pt x="477157" y="142927"/>
                  </a:lnTo>
                  <a:lnTo>
                    <a:pt x="455214" y="105314"/>
                  </a:lnTo>
                  <a:lnTo>
                    <a:pt x="427156" y="72947"/>
                  </a:lnTo>
                  <a:lnTo>
                    <a:pt x="394108" y="46118"/>
                  </a:lnTo>
                  <a:lnTo>
                    <a:pt x="357196" y="25117"/>
                  </a:lnTo>
                  <a:lnTo>
                    <a:pt x="317547" y="10237"/>
                  </a:lnTo>
                  <a:lnTo>
                    <a:pt x="276287" y="1767"/>
                  </a:lnTo>
                  <a:lnTo>
                    <a:pt x="234541" y="0"/>
                  </a:lnTo>
                  <a:close/>
                </a:path>
              </a:pathLst>
            </a:custGeom>
            <a:solidFill>
              <a:srgbClr val="9DA0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008163" y="7606817"/>
              <a:ext cx="498475" cy="599440"/>
            </a:xfrm>
            <a:custGeom>
              <a:avLst/>
              <a:gdLst/>
              <a:ahLst/>
              <a:cxnLst/>
              <a:rect l="l" t="t" r="r" b="b"/>
              <a:pathLst>
                <a:path w="498475" h="599440">
                  <a:moveTo>
                    <a:pt x="495031" y="284340"/>
                  </a:moveTo>
                  <a:lnTo>
                    <a:pt x="485419" y="339313"/>
                  </a:lnTo>
                  <a:lnTo>
                    <a:pt x="473612" y="391273"/>
                  </a:lnTo>
                  <a:lnTo>
                    <a:pt x="459147" y="439369"/>
                  </a:lnTo>
                  <a:lnTo>
                    <a:pt x="441561" y="482752"/>
                  </a:lnTo>
                  <a:lnTo>
                    <a:pt x="420392" y="520572"/>
                  </a:lnTo>
                  <a:lnTo>
                    <a:pt x="395179" y="551980"/>
                  </a:lnTo>
                  <a:lnTo>
                    <a:pt x="365459" y="576127"/>
                  </a:lnTo>
                  <a:lnTo>
                    <a:pt x="330769" y="592162"/>
                  </a:lnTo>
                  <a:lnTo>
                    <a:pt x="288436" y="599005"/>
                  </a:lnTo>
                  <a:lnTo>
                    <a:pt x="279398" y="598843"/>
                  </a:lnTo>
                  <a:lnTo>
                    <a:pt x="237645" y="591039"/>
                  </a:lnTo>
                  <a:lnTo>
                    <a:pt x="196867" y="572567"/>
                  </a:lnTo>
                  <a:lnTo>
                    <a:pt x="157626" y="544681"/>
                  </a:lnTo>
                  <a:lnTo>
                    <a:pt x="120486" y="508633"/>
                  </a:lnTo>
                  <a:lnTo>
                    <a:pt x="86009" y="465678"/>
                  </a:lnTo>
                  <a:lnTo>
                    <a:pt x="54761" y="417068"/>
                  </a:lnTo>
                  <a:lnTo>
                    <a:pt x="27303" y="364058"/>
                  </a:lnTo>
                  <a:lnTo>
                    <a:pt x="9907" y="317326"/>
                  </a:lnTo>
                  <a:lnTo>
                    <a:pt x="1027" y="271936"/>
                  </a:lnTo>
                  <a:lnTo>
                    <a:pt x="0" y="228378"/>
                  </a:lnTo>
                  <a:lnTo>
                    <a:pt x="6161" y="187145"/>
                  </a:lnTo>
                  <a:lnTo>
                    <a:pt x="18846" y="148728"/>
                  </a:lnTo>
                  <a:lnTo>
                    <a:pt x="37391" y="113620"/>
                  </a:lnTo>
                  <a:lnTo>
                    <a:pt x="61133" y="82312"/>
                  </a:lnTo>
                  <a:lnTo>
                    <a:pt x="89407" y="55297"/>
                  </a:lnTo>
                  <a:lnTo>
                    <a:pt x="121548" y="33066"/>
                  </a:lnTo>
                  <a:lnTo>
                    <a:pt x="156894" y="16112"/>
                  </a:lnTo>
                  <a:lnTo>
                    <a:pt x="194780" y="4926"/>
                  </a:lnTo>
                  <a:lnTo>
                    <a:pt x="234541" y="0"/>
                  </a:lnTo>
                  <a:lnTo>
                    <a:pt x="276287" y="1767"/>
                  </a:lnTo>
                  <a:lnTo>
                    <a:pt x="317547" y="10237"/>
                  </a:lnTo>
                  <a:lnTo>
                    <a:pt x="357196" y="25117"/>
                  </a:lnTo>
                  <a:lnTo>
                    <a:pt x="394108" y="46118"/>
                  </a:lnTo>
                  <a:lnTo>
                    <a:pt x="427156" y="72947"/>
                  </a:lnTo>
                  <a:lnTo>
                    <a:pt x="455214" y="105314"/>
                  </a:lnTo>
                  <a:lnTo>
                    <a:pt x="477157" y="142927"/>
                  </a:lnTo>
                  <a:lnTo>
                    <a:pt x="491858" y="185497"/>
                  </a:lnTo>
                  <a:lnTo>
                    <a:pt x="498192" y="232732"/>
                  </a:lnTo>
                  <a:lnTo>
                    <a:pt x="495031" y="284340"/>
                  </a:lnTo>
                  <a:close/>
                </a:path>
              </a:pathLst>
            </a:custGeom>
            <a:ln w="11760">
              <a:solidFill>
                <a:srgbClr val="9DA0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64876" y="8197013"/>
              <a:ext cx="106349" cy="7321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175984" y="7745760"/>
              <a:ext cx="171180" cy="19087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3138206" y="7885126"/>
              <a:ext cx="279400" cy="190500"/>
            </a:xfrm>
            <a:custGeom>
              <a:avLst/>
              <a:gdLst/>
              <a:ahLst/>
              <a:cxnLst/>
              <a:rect l="l" t="t" r="r" b="b"/>
              <a:pathLst>
                <a:path w="279400" h="190500">
                  <a:moveTo>
                    <a:pt x="58142" y="167347"/>
                  </a:moveTo>
                  <a:lnTo>
                    <a:pt x="23787" y="167347"/>
                  </a:lnTo>
                  <a:lnTo>
                    <a:pt x="28905" y="171488"/>
                  </a:lnTo>
                  <a:lnTo>
                    <a:pt x="30848" y="174663"/>
                  </a:lnTo>
                  <a:lnTo>
                    <a:pt x="32410" y="188925"/>
                  </a:lnTo>
                  <a:lnTo>
                    <a:pt x="40614" y="190271"/>
                  </a:lnTo>
                  <a:lnTo>
                    <a:pt x="46126" y="183642"/>
                  </a:lnTo>
                  <a:lnTo>
                    <a:pt x="48374" y="183553"/>
                  </a:lnTo>
                  <a:lnTo>
                    <a:pt x="52857" y="183184"/>
                  </a:lnTo>
                  <a:lnTo>
                    <a:pt x="59499" y="179933"/>
                  </a:lnTo>
                  <a:lnTo>
                    <a:pt x="58142" y="167347"/>
                  </a:lnTo>
                  <a:close/>
                </a:path>
                <a:path w="279400" h="190500">
                  <a:moveTo>
                    <a:pt x="32169" y="132956"/>
                  </a:moveTo>
                  <a:lnTo>
                    <a:pt x="26454" y="136702"/>
                  </a:lnTo>
                  <a:lnTo>
                    <a:pt x="21405" y="141603"/>
                  </a:lnTo>
                  <a:lnTo>
                    <a:pt x="16329" y="149188"/>
                  </a:lnTo>
                  <a:lnTo>
                    <a:pt x="13466" y="157214"/>
                  </a:lnTo>
                  <a:lnTo>
                    <a:pt x="15062" y="163436"/>
                  </a:lnTo>
                  <a:lnTo>
                    <a:pt x="21158" y="169532"/>
                  </a:lnTo>
                  <a:lnTo>
                    <a:pt x="23787" y="167347"/>
                  </a:lnTo>
                  <a:lnTo>
                    <a:pt x="58142" y="167347"/>
                  </a:lnTo>
                  <a:lnTo>
                    <a:pt x="58077" y="166738"/>
                  </a:lnTo>
                  <a:lnTo>
                    <a:pt x="60223" y="162217"/>
                  </a:lnTo>
                  <a:lnTo>
                    <a:pt x="83071" y="145135"/>
                  </a:lnTo>
                  <a:lnTo>
                    <a:pt x="38404" y="145135"/>
                  </a:lnTo>
                  <a:lnTo>
                    <a:pt x="34188" y="139179"/>
                  </a:lnTo>
                  <a:lnTo>
                    <a:pt x="32169" y="132956"/>
                  </a:lnTo>
                  <a:close/>
                </a:path>
                <a:path w="279400" h="190500">
                  <a:moveTo>
                    <a:pt x="268243" y="158356"/>
                  </a:moveTo>
                  <a:lnTo>
                    <a:pt x="253898" y="158356"/>
                  </a:lnTo>
                  <a:lnTo>
                    <a:pt x="260845" y="163474"/>
                  </a:lnTo>
                  <a:lnTo>
                    <a:pt x="268490" y="160185"/>
                  </a:lnTo>
                  <a:lnTo>
                    <a:pt x="268243" y="158356"/>
                  </a:lnTo>
                  <a:close/>
                </a:path>
                <a:path w="279400" h="190500">
                  <a:moveTo>
                    <a:pt x="188965" y="104279"/>
                  </a:moveTo>
                  <a:lnTo>
                    <a:pt x="142036" y="104279"/>
                  </a:lnTo>
                  <a:lnTo>
                    <a:pt x="165173" y="112242"/>
                  </a:lnTo>
                  <a:lnTo>
                    <a:pt x="190531" y="122215"/>
                  </a:lnTo>
                  <a:lnTo>
                    <a:pt x="235077" y="140944"/>
                  </a:lnTo>
                  <a:lnTo>
                    <a:pt x="238252" y="144805"/>
                  </a:lnTo>
                  <a:lnTo>
                    <a:pt x="240030" y="157962"/>
                  </a:lnTo>
                  <a:lnTo>
                    <a:pt x="247269" y="159524"/>
                  </a:lnTo>
                  <a:lnTo>
                    <a:pt x="251701" y="158800"/>
                  </a:lnTo>
                  <a:lnTo>
                    <a:pt x="253898" y="158356"/>
                  </a:lnTo>
                  <a:lnTo>
                    <a:pt x="268243" y="158356"/>
                  </a:lnTo>
                  <a:lnTo>
                    <a:pt x="266573" y="145973"/>
                  </a:lnTo>
                  <a:lnTo>
                    <a:pt x="267716" y="142417"/>
                  </a:lnTo>
                  <a:lnTo>
                    <a:pt x="271678" y="137185"/>
                  </a:lnTo>
                  <a:lnTo>
                    <a:pt x="275651" y="137185"/>
                  </a:lnTo>
                  <a:lnTo>
                    <a:pt x="279130" y="131411"/>
                  </a:lnTo>
                  <a:lnTo>
                    <a:pt x="279246" y="127287"/>
                  </a:lnTo>
                  <a:lnTo>
                    <a:pt x="279268" y="124857"/>
                  </a:lnTo>
                  <a:lnTo>
                    <a:pt x="275469" y="119113"/>
                  </a:lnTo>
                  <a:lnTo>
                    <a:pt x="252171" y="119113"/>
                  </a:lnTo>
                  <a:lnTo>
                    <a:pt x="236131" y="115646"/>
                  </a:lnTo>
                  <a:lnTo>
                    <a:pt x="218951" y="113571"/>
                  </a:lnTo>
                  <a:lnTo>
                    <a:pt x="205228" y="110382"/>
                  </a:lnTo>
                  <a:lnTo>
                    <a:pt x="188965" y="104279"/>
                  </a:lnTo>
                  <a:close/>
                </a:path>
                <a:path w="279400" h="190500">
                  <a:moveTo>
                    <a:pt x="110870" y="74371"/>
                  </a:moveTo>
                  <a:lnTo>
                    <a:pt x="34899" y="74371"/>
                  </a:lnTo>
                  <a:lnTo>
                    <a:pt x="41736" y="74900"/>
                  </a:lnTo>
                  <a:lnTo>
                    <a:pt x="60382" y="77603"/>
                  </a:lnTo>
                  <a:lnTo>
                    <a:pt x="88038" y="84154"/>
                  </a:lnTo>
                  <a:lnTo>
                    <a:pt x="121907" y="96227"/>
                  </a:lnTo>
                  <a:lnTo>
                    <a:pt x="114939" y="101370"/>
                  </a:lnTo>
                  <a:lnTo>
                    <a:pt x="97594" y="113415"/>
                  </a:lnTo>
                  <a:lnTo>
                    <a:pt x="75213" y="127287"/>
                  </a:lnTo>
                  <a:lnTo>
                    <a:pt x="38404" y="145135"/>
                  </a:lnTo>
                  <a:lnTo>
                    <a:pt x="83071" y="145135"/>
                  </a:lnTo>
                  <a:lnTo>
                    <a:pt x="98980" y="133359"/>
                  </a:lnTo>
                  <a:lnTo>
                    <a:pt x="121207" y="117598"/>
                  </a:lnTo>
                  <a:lnTo>
                    <a:pt x="141757" y="104317"/>
                  </a:lnTo>
                  <a:lnTo>
                    <a:pt x="142036" y="104279"/>
                  </a:lnTo>
                  <a:lnTo>
                    <a:pt x="188965" y="104279"/>
                  </a:lnTo>
                  <a:lnTo>
                    <a:pt x="187767" y="103830"/>
                  </a:lnTo>
                  <a:lnTo>
                    <a:pt x="159372" y="91668"/>
                  </a:lnTo>
                  <a:lnTo>
                    <a:pt x="168401" y="84963"/>
                  </a:lnTo>
                  <a:lnTo>
                    <a:pt x="139547" y="84963"/>
                  </a:lnTo>
                  <a:lnTo>
                    <a:pt x="110870" y="74371"/>
                  </a:lnTo>
                  <a:close/>
                </a:path>
                <a:path w="279400" h="190500">
                  <a:moveTo>
                    <a:pt x="275651" y="137185"/>
                  </a:moveTo>
                  <a:lnTo>
                    <a:pt x="271678" y="137185"/>
                  </a:lnTo>
                  <a:lnTo>
                    <a:pt x="274764" y="138658"/>
                  </a:lnTo>
                  <a:lnTo>
                    <a:pt x="275651" y="137185"/>
                  </a:lnTo>
                  <a:close/>
                </a:path>
                <a:path w="279400" h="190500">
                  <a:moveTo>
                    <a:pt x="255308" y="105803"/>
                  </a:moveTo>
                  <a:lnTo>
                    <a:pt x="254838" y="112331"/>
                  </a:lnTo>
                  <a:lnTo>
                    <a:pt x="252171" y="119113"/>
                  </a:lnTo>
                  <a:lnTo>
                    <a:pt x="275469" y="119113"/>
                  </a:lnTo>
                  <a:lnTo>
                    <a:pt x="274569" y="117752"/>
                  </a:lnTo>
                  <a:lnTo>
                    <a:pt x="267824" y="111607"/>
                  </a:lnTo>
                  <a:lnTo>
                    <a:pt x="261747" y="108064"/>
                  </a:lnTo>
                  <a:lnTo>
                    <a:pt x="255308" y="105803"/>
                  </a:lnTo>
                  <a:close/>
                </a:path>
                <a:path w="279400" h="190500">
                  <a:moveTo>
                    <a:pt x="245224" y="0"/>
                  </a:moveTo>
                  <a:lnTo>
                    <a:pt x="239128" y="1270"/>
                  </a:lnTo>
                  <a:lnTo>
                    <a:pt x="236893" y="5702"/>
                  </a:lnTo>
                  <a:lnTo>
                    <a:pt x="234607" y="6845"/>
                  </a:lnTo>
                  <a:lnTo>
                    <a:pt x="226656" y="7124"/>
                  </a:lnTo>
                  <a:lnTo>
                    <a:pt x="222885" y="8966"/>
                  </a:lnTo>
                  <a:lnTo>
                    <a:pt x="223469" y="27990"/>
                  </a:lnTo>
                  <a:lnTo>
                    <a:pt x="191713" y="49580"/>
                  </a:lnTo>
                  <a:lnTo>
                    <a:pt x="139547" y="84963"/>
                  </a:lnTo>
                  <a:lnTo>
                    <a:pt x="168401" y="84963"/>
                  </a:lnTo>
                  <a:lnTo>
                    <a:pt x="184084" y="73315"/>
                  </a:lnTo>
                  <a:lnTo>
                    <a:pt x="200574" y="62814"/>
                  </a:lnTo>
                  <a:lnTo>
                    <a:pt x="216268" y="56217"/>
                  </a:lnTo>
                  <a:lnTo>
                    <a:pt x="238594" y="49580"/>
                  </a:lnTo>
                  <a:lnTo>
                    <a:pt x="244017" y="48564"/>
                  </a:lnTo>
                  <a:lnTo>
                    <a:pt x="259884" y="48564"/>
                  </a:lnTo>
                  <a:lnTo>
                    <a:pt x="262089" y="45847"/>
                  </a:lnTo>
                  <a:lnTo>
                    <a:pt x="265734" y="40195"/>
                  </a:lnTo>
                  <a:lnTo>
                    <a:pt x="269697" y="29997"/>
                  </a:lnTo>
                  <a:lnTo>
                    <a:pt x="266903" y="24091"/>
                  </a:lnTo>
                  <a:lnTo>
                    <a:pt x="251866" y="20370"/>
                  </a:lnTo>
                  <a:lnTo>
                    <a:pt x="251206" y="14897"/>
                  </a:lnTo>
                  <a:lnTo>
                    <a:pt x="251434" y="8267"/>
                  </a:lnTo>
                  <a:lnTo>
                    <a:pt x="245224" y="0"/>
                  </a:lnTo>
                  <a:close/>
                </a:path>
                <a:path w="279400" h="190500">
                  <a:moveTo>
                    <a:pt x="22783" y="27597"/>
                  </a:moveTo>
                  <a:lnTo>
                    <a:pt x="16573" y="27838"/>
                  </a:lnTo>
                  <a:lnTo>
                    <a:pt x="12522" y="37350"/>
                  </a:lnTo>
                  <a:lnTo>
                    <a:pt x="14338" y="43726"/>
                  </a:lnTo>
                  <a:lnTo>
                    <a:pt x="15011" y="49199"/>
                  </a:lnTo>
                  <a:lnTo>
                    <a:pt x="1308" y="56413"/>
                  </a:lnTo>
                  <a:lnTo>
                    <a:pt x="0" y="62826"/>
                  </a:lnTo>
                  <a:lnTo>
                    <a:pt x="6299" y="71780"/>
                  </a:lnTo>
                  <a:lnTo>
                    <a:pt x="11201" y="76377"/>
                  </a:lnTo>
                  <a:lnTo>
                    <a:pt x="16929" y="80721"/>
                  </a:lnTo>
                  <a:lnTo>
                    <a:pt x="22072" y="83045"/>
                  </a:lnTo>
                  <a:lnTo>
                    <a:pt x="30175" y="75463"/>
                  </a:lnTo>
                  <a:lnTo>
                    <a:pt x="29387" y="74688"/>
                  </a:lnTo>
                  <a:lnTo>
                    <a:pt x="34899" y="74371"/>
                  </a:lnTo>
                  <a:lnTo>
                    <a:pt x="110870" y="74371"/>
                  </a:lnTo>
                  <a:lnTo>
                    <a:pt x="79580" y="62814"/>
                  </a:lnTo>
                  <a:lnTo>
                    <a:pt x="44399" y="49784"/>
                  </a:lnTo>
                  <a:lnTo>
                    <a:pt x="40572" y="31927"/>
                  </a:lnTo>
                  <a:lnTo>
                    <a:pt x="28524" y="31927"/>
                  </a:lnTo>
                  <a:lnTo>
                    <a:pt x="26022" y="31369"/>
                  </a:lnTo>
                  <a:lnTo>
                    <a:pt x="22783" y="27597"/>
                  </a:lnTo>
                  <a:close/>
                </a:path>
                <a:path w="279400" h="190500">
                  <a:moveTo>
                    <a:pt x="259884" y="48564"/>
                  </a:moveTo>
                  <a:lnTo>
                    <a:pt x="244017" y="48564"/>
                  </a:lnTo>
                  <a:lnTo>
                    <a:pt x="243446" y="49504"/>
                  </a:lnTo>
                  <a:lnTo>
                    <a:pt x="253123" y="54914"/>
                  </a:lnTo>
                  <a:lnTo>
                    <a:pt x="257556" y="51435"/>
                  </a:lnTo>
                  <a:lnTo>
                    <a:pt x="259884" y="48564"/>
                  </a:lnTo>
                  <a:close/>
                </a:path>
                <a:path w="279400" h="190500">
                  <a:moveTo>
                    <a:pt x="36309" y="30289"/>
                  </a:moveTo>
                  <a:lnTo>
                    <a:pt x="28524" y="31927"/>
                  </a:lnTo>
                  <a:lnTo>
                    <a:pt x="40572" y="31927"/>
                  </a:lnTo>
                  <a:lnTo>
                    <a:pt x="40411" y="31178"/>
                  </a:lnTo>
                  <a:lnTo>
                    <a:pt x="36309" y="30289"/>
                  </a:lnTo>
                  <a:close/>
                </a:path>
              </a:pathLst>
            </a:custGeom>
            <a:solidFill>
              <a:srgbClr val="131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14238199" y="6458029"/>
            <a:ext cx="511809" cy="668655"/>
            <a:chOff x="14238199" y="6458029"/>
            <a:chExt cx="511809" cy="668655"/>
          </a:xfrm>
        </p:grpSpPr>
        <p:sp>
          <p:nvSpPr>
            <p:cNvPr id="52" name="object 52"/>
            <p:cNvSpPr/>
            <p:nvPr/>
          </p:nvSpPr>
          <p:spPr>
            <a:xfrm>
              <a:off x="14244079" y="6463909"/>
              <a:ext cx="499745" cy="600710"/>
            </a:xfrm>
            <a:custGeom>
              <a:avLst/>
              <a:gdLst/>
              <a:ahLst/>
              <a:cxnLst/>
              <a:rect l="l" t="t" r="r" b="b"/>
              <a:pathLst>
                <a:path w="499744" h="600709">
                  <a:moveTo>
                    <a:pt x="249323" y="0"/>
                  </a:moveTo>
                  <a:lnTo>
                    <a:pt x="209251" y="2303"/>
                  </a:lnTo>
                  <a:lnTo>
                    <a:pt x="170697" y="10963"/>
                  </a:lnTo>
                  <a:lnTo>
                    <a:pt x="134352" y="25530"/>
                  </a:lnTo>
                  <a:lnTo>
                    <a:pt x="100909" y="45561"/>
                  </a:lnTo>
                  <a:lnTo>
                    <a:pt x="71061" y="70608"/>
                  </a:lnTo>
                  <a:lnTo>
                    <a:pt x="45502" y="100225"/>
                  </a:lnTo>
                  <a:lnTo>
                    <a:pt x="24923" y="133965"/>
                  </a:lnTo>
                  <a:lnTo>
                    <a:pt x="10018" y="171384"/>
                  </a:lnTo>
                  <a:lnTo>
                    <a:pt x="1479" y="212033"/>
                  </a:lnTo>
                  <a:lnTo>
                    <a:pt x="0" y="255468"/>
                  </a:lnTo>
                  <a:lnTo>
                    <a:pt x="6272" y="301241"/>
                  </a:lnTo>
                  <a:lnTo>
                    <a:pt x="20989" y="348907"/>
                  </a:lnTo>
                  <a:lnTo>
                    <a:pt x="45410" y="403476"/>
                  </a:lnTo>
                  <a:lnTo>
                    <a:pt x="73878" y="453913"/>
                  </a:lnTo>
                  <a:lnTo>
                    <a:pt x="105901" y="498931"/>
                  </a:lnTo>
                  <a:lnTo>
                    <a:pt x="140988" y="537247"/>
                  </a:lnTo>
                  <a:lnTo>
                    <a:pt x="178649" y="567576"/>
                  </a:lnTo>
                  <a:lnTo>
                    <a:pt x="218391" y="588633"/>
                  </a:lnTo>
                  <a:lnTo>
                    <a:pt x="259724" y="599135"/>
                  </a:lnTo>
                  <a:lnTo>
                    <a:pt x="277836" y="600082"/>
                  </a:lnTo>
                  <a:lnTo>
                    <a:pt x="286954" y="599708"/>
                  </a:lnTo>
                  <a:lnTo>
                    <a:pt x="347148" y="582148"/>
                  </a:lnTo>
                  <a:lnTo>
                    <a:pt x="378278" y="560051"/>
                  </a:lnTo>
                  <a:lnTo>
                    <a:pt x="405317" y="530431"/>
                  </a:lnTo>
                  <a:lnTo>
                    <a:pt x="428678" y="494163"/>
                  </a:lnTo>
                  <a:lnTo>
                    <a:pt x="448775" y="452123"/>
                  </a:lnTo>
                  <a:lnTo>
                    <a:pt x="466019" y="405186"/>
                  </a:lnTo>
                  <a:lnTo>
                    <a:pt x="480826" y="354228"/>
                  </a:lnTo>
                  <a:lnTo>
                    <a:pt x="493607" y="300126"/>
                  </a:lnTo>
                  <a:lnTo>
                    <a:pt x="499742" y="248951"/>
                  </a:lnTo>
                  <a:lnTo>
                    <a:pt x="496125" y="201511"/>
                  </a:lnTo>
                  <a:lnTo>
                    <a:pt x="483866" y="158167"/>
                  </a:lnTo>
                  <a:lnTo>
                    <a:pt x="464076" y="119285"/>
                  </a:lnTo>
                  <a:lnTo>
                    <a:pt x="437864" y="85226"/>
                  </a:lnTo>
                  <a:lnTo>
                    <a:pt x="406339" y="56354"/>
                  </a:lnTo>
                  <a:lnTo>
                    <a:pt x="370613" y="33032"/>
                  </a:lnTo>
                  <a:lnTo>
                    <a:pt x="331795" y="15624"/>
                  </a:lnTo>
                  <a:lnTo>
                    <a:pt x="290995" y="4492"/>
                  </a:lnTo>
                  <a:lnTo>
                    <a:pt x="249323" y="0"/>
                  </a:lnTo>
                  <a:close/>
                </a:path>
              </a:pathLst>
            </a:custGeom>
            <a:solidFill>
              <a:srgbClr val="9092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244079" y="6463909"/>
              <a:ext cx="499745" cy="600710"/>
            </a:xfrm>
            <a:custGeom>
              <a:avLst/>
              <a:gdLst/>
              <a:ahLst/>
              <a:cxnLst/>
              <a:rect l="l" t="t" r="r" b="b"/>
              <a:pathLst>
                <a:path w="499744" h="600709">
                  <a:moveTo>
                    <a:pt x="493607" y="300126"/>
                  </a:moveTo>
                  <a:lnTo>
                    <a:pt x="480826" y="354228"/>
                  </a:lnTo>
                  <a:lnTo>
                    <a:pt x="466019" y="405186"/>
                  </a:lnTo>
                  <a:lnTo>
                    <a:pt x="448775" y="452123"/>
                  </a:lnTo>
                  <a:lnTo>
                    <a:pt x="428678" y="494163"/>
                  </a:lnTo>
                  <a:lnTo>
                    <a:pt x="405317" y="530431"/>
                  </a:lnTo>
                  <a:lnTo>
                    <a:pt x="378278" y="560051"/>
                  </a:lnTo>
                  <a:lnTo>
                    <a:pt x="347148" y="582148"/>
                  </a:lnTo>
                  <a:lnTo>
                    <a:pt x="311514" y="595845"/>
                  </a:lnTo>
                  <a:lnTo>
                    <a:pt x="277836" y="600082"/>
                  </a:lnTo>
                  <a:lnTo>
                    <a:pt x="268758" y="599888"/>
                  </a:lnTo>
                  <a:lnTo>
                    <a:pt x="218391" y="588633"/>
                  </a:lnTo>
                  <a:lnTo>
                    <a:pt x="178649" y="567576"/>
                  </a:lnTo>
                  <a:lnTo>
                    <a:pt x="140988" y="537247"/>
                  </a:lnTo>
                  <a:lnTo>
                    <a:pt x="105901" y="498931"/>
                  </a:lnTo>
                  <a:lnTo>
                    <a:pt x="73878" y="453913"/>
                  </a:lnTo>
                  <a:lnTo>
                    <a:pt x="45410" y="403476"/>
                  </a:lnTo>
                  <a:lnTo>
                    <a:pt x="20989" y="348907"/>
                  </a:lnTo>
                  <a:lnTo>
                    <a:pt x="6272" y="301241"/>
                  </a:lnTo>
                  <a:lnTo>
                    <a:pt x="0" y="255468"/>
                  </a:lnTo>
                  <a:lnTo>
                    <a:pt x="1479" y="212033"/>
                  </a:lnTo>
                  <a:lnTo>
                    <a:pt x="10018" y="171384"/>
                  </a:lnTo>
                  <a:lnTo>
                    <a:pt x="24923" y="133965"/>
                  </a:lnTo>
                  <a:lnTo>
                    <a:pt x="45502" y="100225"/>
                  </a:lnTo>
                  <a:lnTo>
                    <a:pt x="71061" y="70608"/>
                  </a:lnTo>
                  <a:lnTo>
                    <a:pt x="100909" y="45561"/>
                  </a:lnTo>
                  <a:lnTo>
                    <a:pt x="134352" y="25530"/>
                  </a:lnTo>
                  <a:lnTo>
                    <a:pt x="170697" y="10963"/>
                  </a:lnTo>
                  <a:lnTo>
                    <a:pt x="209251" y="2303"/>
                  </a:lnTo>
                  <a:lnTo>
                    <a:pt x="249323" y="0"/>
                  </a:lnTo>
                  <a:lnTo>
                    <a:pt x="290995" y="4492"/>
                  </a:lnTo>
                  <a:lnTo>
                    <a:pt x="331795" y="15624"/>
                  </a:lnTo>
                  <a:lnTo>
                    <a:pt x="370613" y="33032"/>
                  </a:lnTo>
                  <a:lnTo>
                    <a:pt x="406339" y="56354"/>
                  </a:lnTo>
                  <a:lnTo>
                    <a:pt x="437864" y="85226"/>
                  </a:lnTo>
                  <a:lnTo>
                    <a:pt x="464076" y="119285"/>
                  </a:lnTo>
                  <a:lnTo>
                    <a:pt x="483866" y="158167"/>
                  </a:lnTo>
                  <a:lnTo>
                    <a:pt x="496125" y="201511"/>
                  </a:lnTo>
                  <a:lnTo>
                    <a:pt x="499742" y="248951"/>
                  </a:lnTo>
                  <a:lnTo>
                    <a:pt x="493607" y="300126"/>
                  </a:lnTo>
                  <a:close/>
                </a:path>
              </a:pathLst>
            </a:custGeom>
            <a:ln w="11760">
              <a:solidFill>
                <a:srgbClr val="9092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477716" y="7056778"/>
              <a:ext cx="107175" cy="6946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381602" y="6613940"/>
              <a:ext cx="179609" cy="19373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4361077" y="6741263"/>
              <a:ext cx="285115" cy="210820"/>
            </a:xfrm>
            <a:custGeom>
              <a:avLst/>
              <a:gdLst/>
              <a:ahLst/>
              <a:cxnLst/>
              <a:rect l="l" t="t" r="r" b="b"/>
              <a:pathLst>
                <a:path w="285115" h="210820">
                  <a:moveTo>
                    <a:pt x="69618" y="189750"/>
                  </a:moveTo>
                  <a:lnTo>
                    <a:pt x="34670" y="189750"/>
                  </a:lnTo>
                  <a:lnTo>
                    <a:pt x="40195" y="193332"/>
                  </a:lnTo>
                  <a:lnTo>
                    <a:pt x="42468" y="196278"/>
                  </a:lnTo>
                  <a:lnTo>
                    <a:pt x="45516" y="210299"/>
                  </a:lnTo>
                  <a:lnTo>
                    <a:pt x="53809" y="210781"/>
                  </a:lnTo>
                  <a:lnTo>
                    <a:pt x="58597" y="203606"/>
                  </a:lnTo>
                  <a:lnTo>
                    <a:pt x="60832" y="203276"/>
                  </a:lnTo>
                  <a:lnTo>
                    <a:pt x="65239" y="202438"/>
                  </a:lnTo>
                  <a:lnTo>
                    <a:pt x="71513" y="198513"/>
                  </a:lnTo>
                  <a:lnTo>
                    <a:pt x="69618" y="189750"/>
                  </a:lnTo>
                  <a:close/>
                </a:path>
                <a:path w="285115" h="210820">
                  <a:moveTo>
                    <a:pt x="39369" y="154673"/>
                  </a:moveTo>
                  <a:lnTo>
                    <a:pt x="34086" y="159004"/>
                  </a:lnTo>
                  <a:lnTo>
                    <a:pt x="29587" y="164402"/>
                  </a:lnTo>
                  <a:lnTo>
                    <a:pt x="25341" y="172477"/>
                  </a:lnTo>
                  <a:lnTo>
                    <a:pt x="23340" y="180758"/>
                  </a:lnTo>
                  <a:lnTo>
                    <a:pt x="25577" y="186778"/>
                  </a:lnTo>
                  <a:lnTo>
                    <a:pt x="32283" y="192201"/>
                  </a:lnTo>
                  <a:lnTo>
                    <a:pt x="34670" y="189750"/>
                  </a:lnTo>
                  <a:lnTo>
                    <a:pt x="69618" y="189750"/>
                  </a:lnTo>
                  <a:lnTo>
                    <a:pt x="68706" y="185534"/>
                  </a:lnTo>
                  <a:lnTo>
                    <a:pt x="70357" y="180822"/>
                  </a:lnTo>
                  <a:lnTo>
                    <a:pt x="86175" y="166128"/>
                  </a:lnTo>
                  <a:lnTo>
                    <a:pt x="46862" y="166128"/>
                  </a:lnTo>
                  <a:lnTo>
                    <a:pt x="42036" y="160642"/>
                  </a:lnTo>
                  <a:lnTo>
                    <a:pt x="39369" y="154673"/>
                  </a:lnTo>
                  <a:close/>
                </a:path>
                <a:path w="285115" h="210820">
                  <a:moveTo>
                    <a:pt x="166168" y="95920"/>
                  </a:moveTo>
                  <a:lnTo>
                    <a:pt x="42780" y="95920"/>
                  </a:lnTo>
                  <a:lnTo>
                    <a:pt x="61602" y="96647"/>
                  </a:lnTo>
                  <a:lnTo>
                    <a:pt x="89790" y="100249"/>
                  </a:lnTo>
                  <a:lnTo>
                    <a:pt x="124739" y="108686"/>
                  </a:lnTo>
                  <a:lnTo>
                    <a:pt x="118229" y="114642"/>
                  </a:lnTo>
                  <a:lnTo>
                    <a:pt x="102376" y="128343"/>
                  </a:lnTo>
                  <a:lnTo>
                    <a:pt x="81582" y="144498"/>
                  </a:lnTo>
                  <a:lnTo>
                    <a:pt x="60744" y="157391"/>
                  </a:lnTo>
                  <a:lnTo>
                    <a:pt x="46862" y="166128"/>
                  </a:lnTo>
                  <a:lnTo>
                    <a:pt x="86175" y="166128"/>
                  </a:lnTo>
                  <a:lnTo>
                    <a:pt x="88256" y="164186"/>
                  </a:lnTo>
                  <a:lnTo>
                    <a:pt x="105857" y="148026"/>
                  </a:lnTo>
                  <a:lnTo>
                    <a:pt x="126301" y="130011"/>
                  </a:lnTo>
                  <a:lnTo>
                    <a:pt x="145338" y="114642"/>
                  </a:lnTo>
                  <a:lnTo>
                    <a:pt x="145618" y="114579"/>
                  </a:lnTo>
                  <a:lnTo>
                    <a:pt x="213942" y="114579"/>
                  </a:lnTo>
                  <a:lnTo>
                    <a:pt x="209095" y="113982"/>
                  </a:lnTo>
                  <a:lnTo>
                    <a:pt x="191040" y="109307"/>
                  </a:lnTo>
                  <a:lnTo>
                    <a:pt x="161518" y="100203"/>
                  </a:lnTo>
                  <a:lnTo>
                    <a:pt x="166168" y="95920"/>
                  </a:lnTo>
                  <a:close/>
                </a:path>
                <a:path w="285115" h="210820">
                  <a:moveTo>
                    <a:pt x="277182" y="156552"/>
                  </a:moveTo>
                  <a:lnTo>
                    <a:pt x="262559" y="156552"/>
                  </a:lnTo>
                  <a:lnTo>
                    <a:pt x="270001" y="160909"/>
                  </a:lnTo>
                  <a:lnTo>
                    <a:pt x="277253" y="156845"/>
                  </a:lnTo>
                  <a:lnTo>
                    <a:pt x="277182" y="156552"/>
                  </a:lnTo>
                  <a:close/>
                </a:path>
                <a:path w="285115" h="210820">
                  <a:moveTo>
                    <a:pt x="213942" y="114579"/>
                  </a:moveTo>
                  <a:lnTo>
                    <a:pt x="145618" y="114579"/>
                  </a:lnTo>
                  <a:lnTo>
                    <a:pt x="169460" y="120056"/>
                  </a:lnTo>
                  <a:lnTo>
                    <a:pt x="195729" y="127296"/>
                  </a:lnTo>
                  <a:lnTo>
                    <a:pt x="241998" y="141224"/>
                  </a:lnTo>
                  <a:lnTo>
                    <a:pt x="245567" y="144741"/>
                  </a:lnTo>
                  <a:lnTo>
                    <a:pt x="248716" y="157632"/>
                  </a:lnTo>
                  <a:lnTo>
                    <a:pt x="256082" y="158419"/>
                  </a:lnTo>
                  <a:lnTo>
                    <a:pt x="260413" y="157238"/>
                  </a:lnTo>
                  <a:lnTo>
                    <a:pt x="262559" y="156552"/>
                  </a:lnTo>
                  <a:lnTo>
                    <a:pt x="277182" y="156552"/>
                  </a:lnTo>
                  <a:lnTo>
                    <a:pt x="273862" y="142913"/>
                  </a:lnTo>
                  <a:lnTo>
                    <a:pt x="274612" y="139255"/>
                  </a:lnTo>
                  <a:lnTo>
                    <a:pt x="278002" y="133629"/>
                  </a:lnTo>
                  <a:lnTo>
                    <a:pt x="281757" y="133629"/>
                  </a:lnTo>
                  <a:lnTo>
                    <a:pt x="284873" y="126974"/>
                  </a:lnTo>
                  <a:lnTo>
                    <a:pt x="284249" y="120581"/>
                  </a:lnTo>
                  <a:lnTo>
                    <a:pt x="281894" y="117729"/>
                  </a:lnTo>
                  <a:lnTo>
                    <a:pt x="256692" y="117729"/>
                  </a:lnTo>
                  <a:lnTo>
                    <a:pt x="240385" y="115951"/>
                  </a:lnTo>
                  <a:lnTo>
                    <a:pt x="223079" y="115704"/>
                  </a:lnTo>
                  <a:lnTo>
                    <a:pt x="213942" y="114579"/>
                  </a:lnTo>
                  <a:close/>
                </a:path>
                <a:path w="285115" h="210820">
                  <a:moveTo>
                    <a:pt x="281757" y="133629"/>
                  </a:moveTo>
                  <a:lnTo>
                    <a:pt x="278002" y="133629"/>
                  </a:lnTo>
                  <a:lnTo>
                    <a:pt x="281216" y="134785"/>
                  </a:lnTo>
                  <a:lnTo>
                    <a:pt x="281757" y="133629"/>
                  </a:lnTo>
                  <a:close/>
                </a:path>
                <a:path w="285115" h="210820">
                  <a:moveTo>
                    <a:pt x="258406" y="104152"/>
                  </a:moveTo>
                  <a:lnTo>
                    <a:pt x="258635" y="110693"/>
                  </a:lnTo>
                  <a:lnTo>
                    <a:pt x="256692" y="117729"/>
                  </a:lnTo>
                  <a:lnTo>
                    <a:pt x="281894" y="117729"/>
                  </a:lnTo>
                  <a:lnTo>
                    <a:pt x="278784" y="113982"/>
                  </a:lnTo>
                  <a:lnTo>
                    <a:pt x="271472" y="108613"/>
                  </a:lnTo>
                  <a:lnTo>
                    <a:pt x="265061" y="105727"/>
                  </a:lnTo>
                  <a:lnTo>
                    <a:pt x="258406" y="104152"/>
                  </a:lnTo>
                  <a:close/>
                </a:path>
                <a:path w="285115" h="210820">
                  <a:moveTo>
                    <a:pt x="18948" y="50888"/>
                  </a:moveTo>
                  <a:lnTo>
                    <a:pt x="12788" y="51777"/>
                  </a:lnTo>
                  <a:lnTo>
                    <a:pt x="9766" y="61658"/>
                  </a:lnTo>
                  <a:lnTo>
                    <a:pt x="12242" y="67818"/>
                  </a:lnTo>
                  <a:lnTo>
                    <a:pt x="13487" y="73177"/>
                  </a:lnTo>
                  <a:lnTo>
                    <a:pt x="622" y="81813"/>
                  </a:lnTo>
                  <a:lnTo>
                    <a:pt x="0" y="88315"/>
                  </a:lnTo>
                  <a:lnTo>
                    <a:pt x="7200" y="96558"/>
                  </a:lnTo>
                  <a:lnTo>
                    <a:pt x="12560" y="100622"/>
                  </a:lnTo>
                  <a:lnTo>
                    <a:pt x="18719" y="104330"/>
                  </a:lnTo>
                  <a:lnTo>
                    <a:pt x="24079" y="106095"/>
                  </a:lnTo>
                  <a:lnTo>
                    <a:pt x="31343" y="97701"/>
                  </a:lnTo>
                  <a:lnTo>
                    <a:pt x="30467" y="97028"/>
                  </a:lnTo>
                  <a:lnTo>
                    <a:pt x="35928" y="96113"/>
                  </a:lnTo>
                  <a:lnTo>
                    <a:pt x="42780" y="95920"/>
                  </a:lnTo>
                  <a:lnTo>
                    <a:pt x="166168" y="95920"/>
                  </a:lnTo>
                  <a:lnTo>
                    <a:pt x="166483" y="95631"/>
                  </a:lnTo>
                  <a:lnTo>
                    <a:pt x="141096" y="95631"/>
                  </a:lnTo>
                  <a:lnTo>
                    <a:pt x="52503" y="73177"/>
                  </a:lnTo>
                  <a:lnTo>
                    <a:pt x="42786" y="70662"/>
                  </a:lnTo>
                  <a:lnTo>
                    <a:pt x="37498" y="54584"/>
                  </a:lnTo>
                  <a:lnTo>
                    <a:pt x="25107" y="54584"/>
                  </a:lnTo>
                  <a:lnTo>
                    <a:pt x="22567" y="54292"/>
                  </a:lnTo>
                  <a:lnTo>
                    <a:pt x="18948" y="50888"/>
                  </a:lnTo>
                  <a:close/>
                </a:path>
                <a:path w="285115" h="210820">
                  <a:moveTo>
                    <a:pt x="237235" y="0"/>
                  </a:moveTo>
                  <a:lnTo>
                    <a:pt x="231317" y="1905"/>
                  </a:lnTo>
                  <a:lnTo>
                    <a:pt x="229552" y="6553"/>
                  </a:lnTo>
                  <a:lnTo>
                    <a:pt x="227393" y="7924"/>
                  </a:lnTo>
                  <a:lnTo>
                    <a:pt x="219519" y="9042"/>
                  </a:lnTo>
                  <a:lnTo>
                    <a:pt x="215976" y="11277"/>
                  </a:lnTo>
                  <a:lnTo>
                    <a:pt x="218554" y="30124"/>
                  </a:lnTo>
                  <a:lnTo>
                    <a:pt x="141096" y="95631"/>
                  </a:lnTo>
                  <a:lnTo>
                    <a:pt x="166483" y="95631"/>
                  </a:lnTo>
                  <a:lnTo>
                    <a:pt x="184161" y="79351"/>
                  </a:lnTo>
                  <a:lnTo>
                    <a:pt x="199453" y="67171"/>
                  </a:lnTo>
                  <a:lnTo>
                    <a:pt x="214364" y="58956"/>
                  </a:lnTo>
                  <a:lnTo>
                    <a:pt x="235864" y="49999"/>
                  </a:lnTo>
                  <a:lnTo>
                    <a:pt x="241160" y="48425"/>
                  </a:lnTo>
                  <a:lnTo>
                    <a:pt x="255849" y="48425"/>
                  </a:lnTo>
                  <a:lnTo>
                    <a:pt x="258838" y="43815"/>
                  </a:lnTo>
                  <a:lnTo>
                    <a:pt x="261873" y="37807"/>
                  </a:lnTo>
                  <a:lnTo>
                    <a:pt x="264731" y="27254"/>
                  </a:lnTo>
                  <a:lnTo>
                    <a:pt x="261327" y="21666"/>
                  </a:lnTo>
                  <a:lnTo>
                    <a:pt x="245986" y="19558"/>
                  </a:lnTo>
                  <a:lnTo>
                    <a:pt x="244754" y="14185"/>
                  </a:lnTo>
                  <a:lnTo>
                    <a:pt x="244284" y="7569"/>
                  </a:lnTo>
                  <a:lnTo>
                    <a:pt x="237235" y="0"/>
                  </a:lnTo>
                  <a:close/>
                </a:path>
                <a:path w="285115" h="210820">
                  <a:moveTo>
                    <a:pt x="32677" y="52133"/>
                  </a:moveTo>
                  <a:lnTo>
                    <a:pt x="25107" y="54584"/>
                  </a:lnTo>
                  <a:lnTo>
                    <a:pt x="37498" y="54584"/>
                  </a:lnTo>
                  <a:lnTo>
                    <a:pt x="36842" y="52590"/>
                  </a:lnTo>
                  <a:lnTo>
                    <a:pt x="32677" y="52133"/>
                  </a:lnTo>
                  <a:close/>
                </a:path>
                <a:path w="285115" h="210820">
                  <a:moveTo>
                    <a:pt x="255849" y="48425"/>
                  </a:moveTo>
                  <a:lnTo>
                    <a:pt x="241160" y="48425"/>
                  </a:lnTo>
                  <a:lnTo>
                    <a:pt x="240677" y="49415"/>
                  </a:lnTo>
                  <a:lnTo>
                    <a:pt x="250888" y="53784"/>
                  </a:lnTo>
                  <a:lnTo>
                    <a:pt x="254927" y="49847"/>
                  </a:lnTo>
                  <a:lnTo>
                    <a:pt x="255849" y="48425"/>
                  </a:lnTo>
                  <a:close/>
                </a:path>
              </a:pathLst>
            </a:custGeom>
            <a:solidFill>
              <a:srgbClr val="1317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10625332" y="7484514"/>
            <a:ext cx="518159" cy="471805"/>
            <a:chOff x="10625332" y="7484514"/>
            <a:chExt cx="518159" cy="471805"/>
          </a:xfrm>
        </p:grpSpPr>
        <p:sp>
          <p:nvSpPr>
            <p:cNvPr id="58" name="object 58"/>
            <p:cNvSpPr/>
            <p:nvPr/>
          </p:nvSpPr>
          <p:spPr>
            <a:xfrm>
              <a:off x="10630762" y="7489943"/>
              <a:ext cx="507365" cy="461009"/>
            </a:xfrm>
            <a:custGeom>
              <a:avLst/>
              <a:gdLst/>
              <a:ahLst/>
              <a:cxnLst/>
              <a:rect l="l" t="t" r="r" b="b"/>
              <a:pathLst>
                <a:path w="507365" h="461009">
                  <a:moveTo>
                    <a:pt x="288738" y="0"/>
                  </a:moveTo>
                  <a:lnTo>
                    <a:pt x="245562" y="5249"/>
                  </a:lnTo>
                  <a:lnTo>
                    <a:pt x="202397" y="19809"/>
                  </a:lnTo>
                  <a:lnTo>
                    <a:pt x="160316" y="44339"/>
                  </a:lnTo>
                  <a:lnTo>
                    <a:pt x="120390" y="79494"/>
                  </a:lnTo>
                  <a:lnTo>
                    <a:pt x="85326" y="119930"/>
                  </a:lnTo>
                  <a:lnTo>
                    <a:pt x="55119" y="161998"/>
                  </a:lnTo>
                  <a:lnTo>
                    <a:pt x="30627" y="204815"/>
                  </a:lnTo>
                  <a:lnTo>
                    <a:pt x="12706" y="247495"/>
                  </a:lnTo>
                  <a:lnTo>
                    <a:pt x="2211" y="289154"/>
                  </a:lnTo>
                  <a:lnTo>
                    <a:pt x="0" y="328906"/>
                  </a:lnTo>
                  <a:lnTo>
                    <a:pt x="6928" y="365866"/>
                  </a:lnTo>
                  <a:lnTo>
                    <a:pt x="28912" y="405858"/>
                  </a:lnTo>
                  <a:lnTo>
                    <a:pt x="57216" y="431709"/>
                  </a:lnTo>
                  <a:lnTo>
                    <a:pt x="92103" y="448781"/>
                  </a:lnTo>
                  <a:lnTo>
                    <a:pt x="132744" y="458066"/>
                  </a:lnTo>
                  <a:lnTo>
                    <a:pt x="178311" y="460560"/>
                  </a:lnTo>
                  <a:lnTo>
                    <a:pt x="227977" y="457255"/>
                  </a:lnTo>
                  <a:lnTo>
                    <a:pt x="280912" y="449146"/>
                  </a:lnTo>
                  <a:lnTo>
                    <a:pt x="336290" y="437227"/>
                  </a:lnTo>
                  <a:lnTo>
                    <a:pt x="384450" y="420385"/>
                  </a:lnTo>
                  <a:lnTo>
                    <a:pt x="424402" y="395866"/>
                  </a:lnTo>
                  <a:lnTo>
                    <a:pt x="456310" y="365074"/>
                  </a:lnTo>
                  <a:lnTo>
                    <a:pt x="480339" y="329414"/>
                  </a:lnTo>
                  <a:lnTo>
                    <a:pt x="496654" y="290290"/>
                  </a:lnTo>
                  <a:lnTo>
                    <a:pt x="505419" y="249106"/>
                  </a:lnTo>
                  <a:lnTo>
                    <a:pt x="506800" y="207268"/>
                  </a:lnTo>
                  <a:lnTo>
                    <a:pt x="500961" y="166180"/>
                  </a:lnTo>
                  <a:lnTo>
                    <a:pt x="488067" y="127246"/>
                  </a:lnTo>
                  <a:lnTo>
                    <a:pt x="467312" y="90426"/>
                  </a:lnTo>
                  <a:lnTo>
                    <a:pt x="440142" y="58975"/>
                  </a:lnTo>
                  <a:lnTo>
                    <a:pt x="407629" y="33550"/>
                  </a:lnTo>
                  <a:lnTo>
                    <a:pt x="370843" y="14807"/>
                  </a:lnTo>
                  <a:lnTo>
                    <a:pt x="330856" y="3405"/>
                  </a:lnTo>
                  <a:lnTo>
                    <a:pt x="288738" y="0"/>
                  </a:lnTo>
                  <a:close/>
                </a:path>
              </a:pathLst>
            </a:custGeom>
            <a:solidFill>
              <a:srgbClr val="4F5252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630762" y="7489943"/>
              <a:ext cx="507365" cy="461009"/>
            </a:xfrm>
            <a:custGeom>
              <a:avLst/>
              <a:gdLst/>
              <a:ahLst/>
              <a:cxnLst/>
              <a:rect l="l" t="t" r="r" b="b"/>
              <a:pathLst>
                <a:path w="507365" h="461009">
                  <a:moveTo>
                    <a:pt x="336290" y="437227"/>
                  </a:moveTo>
                  <a:lnTo>
                    <a:pt x="280912" y="449146"/>
                  </a:lnTo>
                  <a:lnTo>
                    <a:pt x="227977" y="457255"/>
                  </a:lnTo>
                  <a:lnTo>
                    <a:pt x="178311" y="460560"/>
                  </a:lnTo>
                  <a:lnTo>
                    <a:pt x="132744" y="458066"/>
                  </a:lnTo>
                  <a:lnTo>
                    <a:pt x="92103" y="448781"/>
                  </a:lnTo>
                  <a:lnTo>
                    <a:pt x="57216" y="431709"/>
                  </a:lnTo>
                  <a:lnTo>
                    <a:pt x="28912" y="405858"/>
                  </a:lnTo>
                  <a:lnTo>
                    <a:pt x="6928" y="365866"/>
                  </a:lnTo>
                  <a:lnTo>
                    <a:pt x="0" y="328906"/>
                  </a:lnTo>
                  <a:lnTo>
                    <a:pt x="2211" y="289154"/>
                  </a:lnTo>
                  <a:lnTo>
                    <a:pt x="12706" y="247495"/>
                  </a:lnTo>
                  <a:lnTo>
                    <a:pt x="30627" y="204815"/>
                  </a:lnTo>
                  <a:lnTo>
                    <a:pt x="55119" y="161998"/>
                  </a:lnTo>
                  <a:lnTo>
                    <a:pt x="85326" y="119930"/>
                  </a:lnTo>
                  <a:lnTo>
                    <a:pt x="120390" y="79494"/>
                  </a:lnTo>
                  <a:lnTo>
                    <a:pt x="160316" y="44339"/>
                  </a:lnTo>
                  <a:lnTo>
                    <a:pt x="202397" y="19809"/>
                  </a:lnTo>
                  <a:lnTo>
                    <a:pt x="245562" y="5249"/>
                  </a:lnTo>
                  <a:lnTo>
                    <a:pt x="288738" y="0"/>
                  </a:lnTo>
                  <a:lnTo>
                    <a:pt x="330856" y="3405"/>
                  </a:lnTo>
                  <a:lnTo>
                    <a:pt x="370843" y="14807"/>
                  </a:lnTo>
                  <a:lnTo>
                    <a:pt x="407629" y="33550"/>
                  </a:lnTo>
                  <a:lnTo>
                    <a:pt x="440142" y="58975"/>
                  </a:lnTo>
                  <a:lnTo>
                    <a:pt x="467312" y="90426"/>
                  </a:lnTo>
                  <a:lnTo>
                    <a:pt x="488067" y="127246"/>
                  </a:lnTo>
                  <a:lnTo>
                    <a:pt x="500961" y="166180"/>
                  </a:lnTo>
                  <a:lnTo>
                    <a:pt x="506800" y="207268"/>
                  </a:lnTo>
                  <a:lnTo>
                    <a:pt x="505419" y="249106"/>
                  </a:lnTo>
                  <a:lnTo>
                    <a:pt x="496654" y="290290"/>
                  </a:lnTo>
                  <a:lnTo>
                    <a:pt x="480339" y="329414"/>
                  </a:lnTo>
                  <a:lnTo>
                    <a:pt x="456310" y="365074"/>
                  </a:lnTo>
                  <a:lnTo>
                    <a:pt x="424402" y="395866"/>
                  </a:lnTo>
                  <a:lnTo>
                    <a:pt x="384450" y="420385"/>
                  </a:lnTo>
                  <a:lnTo>
                    <a:pt x="336290" y="437227"/>
                  </a:lnTo>
                  <a:close/>
                </a:path>
              </a:pathLst>
            </a:custGeom>
            <a:ln w="10858">
              <a:solidFill>
                <a:srgbClr val="4F52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65656" y="7569044"/>
              <a:ext cx="175761" cy="17755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724472" y="7614602"/>
              <a:ext cx="252729" cy="262255"/>
            </a:xfrm>
            <a:custGeom>
              <a:avLst/>
              <a:gdLst/>
              <a:ahLst/>
              <a:cxnLst/>
              <a:rect l="l" t="t" r="r" b="b"/>
              <a:pathLst>
                <a:path w="252729" h="262254">
                  <a:moveTo>
                    <a:pt x="80263" y="100075"/>
                  </a:moveTo>
                  <a:lnTo>
                    <a:pt x="34531" y="100075"/>
                  </a:lnTo>
                  <a:lnTo>
                    <a:pt x="55636" y="108203"/>
                  </a:lnTo>
                  <a:lnTo>
                    <a:pt x="76122" y="116227"/>
                  </a:lnTo>
                  <a:lnTo>
                    <a:pt x="119824" y="135432"/>
                  </a:lnTo>
                  <a:lnTo>
                    <a:pt x="129763" y="182362"/>
                  </a:lnTo>
                  <a:lnTo>
                    <a:pt x="135470" y="217220"/>
                  </a:lnTo>
                  <a:lnTo>
                    <a:pt x="136969" y="226390"/>
                  </a:lnTo>
                  <a:lnTo>
                    <a:pt x="135508" y="230771"/>
                  </a:lnTo>
                  <a:lnTo>
                    <a:pt x="126085" y="238607"/>
                  </a:lnTo>
                  <a:lnTo>
                    <a:pt x="128422" y="245033"/>
                  </a:lnTo>
                  <a:lnTo>
                    <a:pt x="131152" y="248145"/>
                  </a:lnTo>
                  <a:lnTo>
                    <a:pt x="132587" y="249656"/>
                  </a:lnTo>
                  <a:lnTo>
                    <a:pt x="132003" y="257594"/>
                  </a:lnTo>
                  <a:lnTo>
                    <a:pt x="138315" y="261962"/>
                  </a:lnTo>
                  <a:lnTo>
                    <a:pt x="148501" y="253491"/>
                  </a:lnTo>
                  <a:lnTo>
                    <a:pt x="151828" y="252628"/>
                  </a:lnTo>
                  <a:lnTo>
                    <a:pt x="171420" y="252628"/>
                  </a:lnTo>
                  <a:lnTo>
                    <a:pt x="174478" y="245889"/>
                  </a:lnTo>
                  <a:lnTo>
                    <a:pt x="175977" y="237601"/>
                  </a:lnTo>
                  <a:lnTo>
                    <a:pt x="175767" y="231114"/>
                  </a:lnTo>
                  <a:lnTo>
                    <a:pt x="175298" y="229044"/>
                  </a:lnTo>
                  <a:lnTo>
                    <a:pt x="162420" y="229044"/>
                  </a:lnTo>
                  <a:lnTo>
                    <a:pt x="157276" y="214795"/>
                  </a:lnTo>
                  <a:lnTo>
                    <a:pt x="150466" y="200335"/>
                  </a:lnTo>
                  <a:lnTo>
                    <a:pt x="146226" y="188037"/>
                  </a:lnTo>
                  <a:lnTo>
                    <a:pt x="142783" y="171170"/>
                  </a:lnTo>
                  <a:lnTo>
                    <a:pt x="138366" y="143001"/>
                  </a:lnTo>
                  <a:lnTo>
                    <a:pt x="176601" y="143001"/>
                  </a:lnTo>
                  <a:lnTo>
                    <a:pt x="133870" y="124205"/>
                  </a:lnTo>
                  <a:lnTo>
                    <a:pt x="132139" y="115938"/>
                  </a:lnTo>
                  <a:lnTo>
                    <a:pt x="116408" y="115938"/>
                  </a:lnTo>
                  <a:lnTo>
                    <a:pt x="108967" y="113011"/>
                  </a:lnTo>
                  <a:lnTo>
                    <a:pt x="91036" y="105356"/>
                  </a:lnTo>
                  <a:lnTo>
                    <a:pt x="80263" y="100075"/>
                  </a:lnTo>
                  <a:close/>
                </a:path>
                <a:path w="252729" h="262254">
                  <a:moveTo>
                    <a:pt x="171420" y="252628"/>
                  </a:moveTo>
                  <a:lnTo>
                    <a:pt x="151828" y="252628"/>
                  </a:lnTo>
                  <a:lnTo>
                    <a:pt x="157873" y="253161"/>
                  </a:lnTo>
                  <a:lnTo>
                    <a:pt x="158216" y="256298"/>
                  </a:lnTo>
                  <a:lnTo>
                    <a:pt x="166179" y="256158"/>
                  </a:lnTo>
                  <a:lnTo>
                    <a:pt x="171228" y="253051"/>
                  </a:lnTo>
                  <a:lnTo>
                    <a:pt x="171420" y="252628"/>
                  </a:lnTo>
                  <a:close/>
                </a:path>
                <a:path w="252729" h="262254">
                  <a:moveTo>
                    <a:pt x="174370" y="224955"/>
                  </a:moveTo>
                  <a:lnTo>
                    <a:pt x="169036" y="227787"/>
                  </a:lnTo>
                  <a:lnTo>
                    <a:pt x="162420" y="229044"/>
                  </a:lnTo>
                  <a:lnTo>
                    <a:pt x="175298" y="229044"/>
                  </a:lnTo>
                  <a:lnTo>
                    <a:pt x="174370" y="224955"/>
                  </a:lnTo>
                  <a:close/>
                </a:path>
                <a:path w="252729" h="262254">
                  <a:moveTo>
                    <a:pt x="176601" y="143001"/>
                  </a:moveTo>
                  <a:lnTo>
                    <a:pt x="138366" y="143001"/>
                  </a:lnTo>
                  <a:lnTo>
                    <a:pt x="164841" y="153319"/>
                  </a:lnTo>
                  <a:lnTo>
                    <a:pt x="181143" y="161061"/>
                  </a:lnTo>
                  <a:lnTo>
                    <a:pt x="194002" y="170098"/>
                  </a:lnTo>
                  <a:lnTo>
                    <a:pt x="210146" y="184302"/>
                  </a:lnTo>
                  <a:lnTo>
                    <a:pt x="213601" y="188061"/>
                  </a:lnTo>
                  <a:lnTo>
                    <a:pt x="212585" y="188061"/>
                  </a:lnTo>
                  <a:lnTo>
                    <a:pt x="213105" y="198297"/>
                  </a:lnTo>
                  <a:lnTo>
                    <a:pt x="218008" y="200050"/>
                  </a:lnTo>
                  <a:lnTo>
                    <a:pt x="224599" y="200850"/>
                  </a:lnTo>
                  <a:lnTo>
                    <a:pt x="230809" y="200926"/>
                  </a:lnTo>
                  <a:lnTo>
                    <a:pt x="240728" y="199021"/>
                  </a:lnTo>
                  <a:lnTo>
                    <a:pt x="243966" y="193941"/>
                  </a:lnTo>
                  <a:lnTo>
                    <a:pt x="239509" y="180352"/>
                  </a:lnTo>
                  <a:lnTo>
                    <a:pt x="243458" y="177152"/>
                  </a:lnTo>
                  <a:lnTo>
                    <a:pt x="248754" y="174078"/>
                  </a:lnTo>
                  <a:lnTo>
                    <a:pt x="252171" y="165163"/>
                  </a:lnTo>
                  <a:lnTo>
                    <a:pt x="249025" y="161886"/>
                  </a:lnTo>
                  <a:lnTo>
                    <a:pt x="219608" y="161886"/>
                  </a:lnTo>
                  <a:lnTo>
                    <a:pt x="176601" y="143001"/>
                  </a:lnTo>
                  <a:close/>
                </a:path>
                <a:path w="252729" h="262254">
                  <a:moveTo>
                    <a:pt x="234200" y="152095"/>
                  </a:moveTo>
                  <a:lnTo>
                    <a:pt x="219608" y="161886"/>
                  </a:lnTo>
                  <a:lnTo>
                    <a:pt x="249025" y="161886"/>
                  </a:lnTo>
                  <a:lnTo>
                    <a:pt x="248610" y="161455"/>
                  </a:lnTo>
                  <a:lnTo>
                    <a:pt x="243636" y="161455"/>
                  </a:lnTo>
                  <a:lnTo>
                    <a:pt x="241604" y="160223"/>
                  </a:lnTo>
                  <a:lnTo>
                    <a:pt x="237489" y="154139"/>
                  </a:lnTo>
                  <a:lnTo>
                    <a:pt x="234200" y="152095"/>
                  </a:lnTo>
                  <a:close/>
                </a:path>
                <a:path w="252729" h="262254">
                  <a:moveTo>
                    <a:pt x="248196" y="161023"/>
                  </a:moveTo>
                  <a:lnTo>
                    <a:pt x="243636" y="161455"/>
                  </a:lnTo>
                  <a:lnTo>
                    <a:pt x="248610" y="161455"/>
                  </a:lnTo>
                  <a:lnTo>
                    <a:pt x="248196" y="161023"/>
                  </a:lnTo>
                  <a:close/>
                </a:path>
                <a:path w="252729" h="262254">
                  <a:moveTo>
                    <a:pt x="114803" y="33007"/>
                  </a:moveTo>
                  <a:lnTo>
                    <a:pt x="87858" y="33007"/>
                  </a:lnTo>
                  <a:lnTo>
                    <a:pt x="90817" y="37172"/>
                  </a:lnTo>
                  <a:lnTo>
                    <a:pt x="93758" y="42779"/>
                  </a:lnTo>
                  <a:lnTo>
                    <a:pt x="100793" y="58686"/>
                  </a:lnTo>
                  <a:lnTo>
                    <a:pt x="109237" y="83528"/>
                  </a:lnTo>
                  <a:lnTo>
                    <a:pt x="116408" y="115938"/>
                  </a:lnTo>
                  <a:lnTo>
                    <a:pt x="132139" y="115938"/>
                  </a:lnTo>
                  <a:lnTo>
                    <a:pt x="116585" y="41668"/>
                  </a:lnTo>
                  <a:lnTo>
                    <a:pt x="114803" y="33007"/>
                  </a:lnTo>
                  <a:close/>
                </a:path>
                <a:path w="252729" h="262254">
                  <a:moveTo>
                    <a:pt x="23194" y="59351"/>
                  </a:moveTo>
                  <a:lnTo>
                    <a:pt x="15514" y="61052"/>
                  </a:lnTo>
                  <a:lnTo>
                    <a:pt x="11429" y="65354"/>
                  </a:lnTo>
                  <a:lnTo>
                    <a:pt x="9651" y="73113"/>
                  </a:lnTo>
                  <a:lnTo>
                    <a:pt x="12649" y="74104"/>
                  </a:lnTo>
                  <a:lnTo>
                    <a:pt x="11925" y="80124"/>
                  </a:lnTo>
                  <a:lnTo>
                    <a:pt x="10401" y="83210"/>
                  </a:lnTo>
                  <a:lnTo>
                    <a:pt x="0" y="91427"/>
                  </a:lnTo>
                  <a:lnTo>
                    <a:pt x="2971" y="98501"/>
                  </a:lnTo>
                  <a:lnTo>
                    <a:pt x="10871" y="99567"/>
                  </a:lnTo>
                  <a:lnTo>
                    <a:pt x="12039" y="101269"/>
                  </a:lnTo>
                  <a:lnTo>
                    <a:pt x="14516" y="104597"/>
                  </a:lnTo>
                  <a:lnTo>
                    <a:pt x="20332" y="108203"/>
                  </a:lnTo>
                  <a:lnTo>
                    <a:pt x="29946" y="100609"/>
                  </a:lnTo>
                  <a:lnTo>
                    <a:pt x="34531" y="100075"/>
                  </a:lnTo>
                  <a:lnTo>
                    <a:pt x="80263" y="100075"/>
                  </a:lnTo>
                  <a:lnTo>
                    <a:pt x="69205" y="94657"/>
                  </a:lnTo>
                  <a:lnTo>
                    <a:pt x="37198" y="74625"/>
                  </a:lnTo>
                  <a:lnTo>
                    <a:pt x="39776" y="68414"/>
                  </a:lnTo>
                  <a:lnTo>
                    <a:pt x="43649" y="63779"/>
                  </a:lnTo>
                  <a:lnTo>
                    <a:pt x="37922" y="61150"/>
                  </a:lnTo>
                  <a:lnTo>
                    <a:pt x="31616" y="59601"/>
                  </a:lnTo>
                  <a:lnTo>
                    <a:pt x="23194" y="59351"/>
                  </a:lnTo>
                  <a:close/>
                </a:path>
                <a:path w="252729" h="262254">
                  <a:moveTo>
                    <a:pt x="88379" y="2082"/>
                  </a:moveTo>
                  <a:lnTo>
                    <a:pt x="82727" y="4203"/>
                  </a:lnTo>
                  <a:lnTo>
                    <a:pt x="78816" y="13525"/>
                  </a:lnTo>
                  <a:lnTo>
                    <a:pt x="77609" y="19621"/>
                  </a:lnTo>
                  <a:lnTo>
                    <a:pt x="77038" y="26225"/>
                  </a:lnTo>
                  <a:lnTo>
                    <a:pt x="77736" y="31394"/>
                  </a:lnTo>
                  <a:lnTo>
                    <a:pt x="87642" y="34010"/>
                  </a:lnTo>
                  <a:lnTo>
                    <a:pt x="87858" y="33007"/>
                  </a:lnTo>
                  <a:lnTo>
                    <a:pt x="114803" y="33007"/>
                  </a:lnTo>
                  <a:lnTo>
                    <a:pt x="114706" y="32537"/>
                  </a:lnTo>
                  <a:lnTo>
                    <a:pt x="127292" y="20281"/>
                  </a:lnTo>
                  <a:lnTo>
                    <a:pt x="125983" y="16636"/>
                  </a:lnTo>
                  <a:lnTo>
                    <a:pt x="120878" y="11353"/>
                  </a:lnTo>
                  <a:lnTo>
                    <a:pt x="120136" y="9258"/>
                  </a:lnTo>
                  <a:lnTo>
                    <a:pt x="100736" y="9258"/>
                  </a:lnTo>
                  <a:lnTo>
                    <a:pt x="88379" y="2082"/>
                  </a:lnTo>
                  <a:close/>
                </a:path>
                <a:path w="252729" h="262254">
                  <a:moveTo>
                    <a:pt x="118224" y="0"/>
                  </a:moveTo>
                  <a:lnTo>
                    <a:pt x="108788" y="1498"/>
                  </a:lnTo>
                  <a:lnTo>
                    <a:pt x="104698" y="6045"/>
                  </a:lnTo>
                  <a:lnTo>
                    <a:pt x="100736" y="9258"/>
                  </a:lnTo>
                  <a:lnTo>
                    <a:pt x="120136" y="9258"/>
                  </a:lnTo>
                  <a:lnTo>
                    <a:pt x="121450" y="4749"/>
                  </a:lnTo>
                  <a:lnTo>
                    <a:pt x="118224" y="0"/>
                  </a:lnTo>
                  <a:close/>
                </a:path>
              </a:pathLst>
            </a:custGeom>
            <a:solidFill>
              <a:srgbClr val="131718">
                <a:alpha val="66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E57329-00A7-3F3A-19CE-F584B90DE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524000"/>
            <a:ext cx="10280744" cy="5791200"/>
          </a:xfrm>
          <a:prstGeom prst="rect">
            <a:avLst/>
          </a:prstGeom>
        </p:spPr>
      </p:pic>
      <p:grpSp>
        <p:nvGrpSpPr>
          <p:cNvPr id="6" name="object 2">
            <a:extLst>
              <a:ext uri="{FF2B5EF4-FFF2-40B4-BE49-F238E27FC236}">
                <a16:creationId xmlns:a16="http://schemas.microsoft.com/office/drawing/2014/main" id="{33C62B4E-0A15-4C70-19BF-6F487297F88D}"/>
              </a:ext>
            </a:extLst>
          </p:cNvPr>
          <p:cNvGrpSpPr/>
          <p:nvPr/>
        </p:nvGrpSpPr>
        <p:grpSpPr>
          <a:xfrm>
            <a:off x="0" y="7893509"/>
            <a:ext cx="16256000" cy="1250797"/>
            <a:chOff x="0" y="7893508"/>
            <a:chExt cx="16256000" cy="1250796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4B6E321A-DFB7-744B-3F20-2584D9F1D5BF}"/>
                </a:ext>
              </a:extLst>
            </p:cNvPr>
            <p:cNvSpPr/>
            <p:nvPr/>
          </p:nvSpPr>
          <p:spPr>
            <a:xfrm>
              <a:off x="0" y="8675674"/>
              <a:ext cx="16256000" cy="468630"/>
            </a:xfrm>
            <a:custGeom>
              <a:avLst/>
              <a:gdLst/>
              <a:ahLst/>
              <a:cxnLst/>
              <a:rect l="l" t="t" r="r" b="b"/>
              <a:pathLst>
                <a:path w="16256000" h="468629">
                  <a:moveTo>
                    <a:pt x="16256000" y="0"/>
                  </a:moveTo>
                  <a:lnTo>
                    <a:pt x="0" y="0"/>
                  </a:lnTo>
                  <a:lnTo>
                    <a:pt x="0" y="468325"/>
                  </a:lnTo>
                  <a:lnTo>
                    <a:pt x="16256000" y="468325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CFE5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6C856DFE-A856-6417-9A97-564C68D7F51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8596" y="7899927"/>
              <a:ext cx="1325238" cy="1148080"/>
            </a:xfrm>
            <a:prstGeom prst="rect">
              <a:avLst/>
            </a:prstGeom>
          </p:spPr>
        </p:pic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A529DACC-F7EC-7723-6CCA-F3ED29627D16}"/>
                </a:ext>
              </a:extLst>
            </p:cNvPr>
            <p:cNvSpPr/>
            <p:nvPr/>
          </p:nvSpPr>
          <p:spPr>
            <a:xfrm>
              <a:off x="10192067" y="8322486"/>
              <a:ext cx="360680" cy="657860"/>
            </a:xfrm>
            <a:custGeom>
              <a:avLst/>
              <a:gdLst/>
              <a:ahLst/>
              <a:cxnLst/>
              <a:rect l="l" t="t" r="r" b="b"/>
              <a:pathLst>
                <a:path w="360679" h="657859">
                  <a:moveTo>
                    <a:pt x="257126" y="402590"/>
                  </a:moveTo>
                  <a:lnTo>
                    <a:pt x="126314" y="402590"/>
                  </a:lnTo>
                  <a:lnTo>
                    <a:pt x="127419" y="405130"/>
                  </a:lnTo>
                  <a:lnTo>
                    <a:pt x="119824" y="421640"/>
                  </a:lnTo>
                  <a:lnTo>
                    <a:pt x="112171" y="436880"/>
                  </a:lnTo>
                  <a:lnTo>
                    <a:pt x="110753" y="443230"/>
                  </a:lnTo>
                  <a:lnTo>
                    <a:pt x="110604" y="453390"/>
                  </a:lnTo>
                  <a:lnTo>
                    <a:pt x="110530" y="466090"/>
                  </a:lnTo>
                  <a:lnTo>
                    <a:pt x="109793" y="473710"/>
                  </a:lnTo>
                  <a:lnTo>
                    <a:pt x="107716" y="480060"/>
                  </a:lnTo>
                  <a:lnTo>
                    <a:pt x="104114" y="481330"/>
                  </a:lnTo>
                  <a:lnTo>
                    <a:pt x="98183" y="482600"/>
                  </a:lnTo>
                  <a:lnTo>
                    <a:pt x="90479" y="486410"/>
                  </a:lnTo>
                  <a:lnTo>
                    <a:pt x="82677" y="492760"/>
                  </a:lnTo>
                  <a:lnTo>
                    <a:pt x="76453" y="499110"/>
                  </a:lnTo>
                  <a:lnTo>
                    <a:pt x="69318" y="510540"/>
                  </a:lnTo>
                  <a:lnTo>
                    <a:pt x="58886" y="525780"/>
                  </a:lnTo>
                  <a:lnTo>
                    <a:pt x="46936" y="541020"/>
                  </a:lnTo>
                  <a:lnTo>
                    <a:pt x="35242" y="552450"/>
                  </a:lnTo>
                  <a:lnTo>
                    <a:pt x="25670" y="560070"/>
                  </a:lnTo>
                  <a:lnTo>
                    <a:pt x="18495" y="566420"/>
                  </a:lnTo>
                  <a:lnTo>
                    <a:pt x="13052" y="572770"/>
                  </a:lnTo>
                  <a:lnTo>
                    <a:pt x="8674" y="580390"/>
                  </a:lnTo>
                  <a:lnTo>
                    <a:pt x="3251" y="589280"/>
                  </a:lnTo>
                  <a:lnTo>
                    <a:pt x="0" y="598170"/>
                  </a:lnTo>
                  <a:lnTo>
                    <a:pt x="2241" y="600710"/>
                  </a:lnTo>
                  <a:lnTo>
                    <a:pt x="8191" y="607060"/>
                  </a:lnTo>
                  <a:lnTo>
                    <a:pt x="16684" y="617220"/>
                  </a:lnTo>
                  <a:lnTo>
                    <a:pt x="45326" y="643890"/>
                  </a:lnTo>
                  <a:lnTo>
                    <a:pt x="71031" y="657860"/>
                  </a:lnTo>
                  <a:lnTo>
                    <a:pt x="81864" y="657860"/>
                  </a:lnTo>
                  <a:lnTo>
                    <a:pt x="86766" y="645160"/>
                  </a:lnTo>
                  <a:lnTo>
                    <a:pt x="79692" y="637540"/>
                  </a:lnTo>
                  <a:lnTo>
                    <a:pt x="74533" y="632460"/>
                  </a:lnTo>
                  <a:lnTo>
                    <a:pt x="70072" y="626110"/>
                  </a:lnTo>
                  <a:lnTo>
                    <a:pt x="67030" y="621030"/>
                  </a:lnTo>
                  <a:lnTo>
                    <a:pt x="66128" y="614680"/>
                  </a:lnTo>
                  <a:lnTo>
                    <a:pt x="66687" y="605790"/>
                  </a:lnTo>
                  <a:lnTo>
                    <a:pt x="69392" y="603250"/>
                  </a:lnTo>
                  <a:lnTo>
                    <a:pt x="75374" y="591820"/>
                  </a:lnTo>
                  <a:lnTo>
                    <a:pt x="105492" y="546100"/>
                  </a:lnTo>
                  <a:lnTo>
                    <a:pt x="124765" y="532130"/>
                  </a:lnTo>
                  <a:lnTo>
                    <a:pt x="133038" y="527050"/>
                  </a:lnTo>
                  <a:lnTo>
                    <a:pt x="140807" y="519430"/>
                  </a:lnTo>
                  <a:lnTo>
                    <a:pt x="148018" y="511810"/>
                  </a:lnTo>
                  <a:lnTo>
                    <a:pt x="155404" y="501650"/>
                  </a:lnTo>
                  <a:lnTo>
                    <a:pt x="163139" y="490220"/>
                  </a:lnTo>
                  <a:lnTo>
                    <a:pt x="176212" y="472440"/>
                  </a:lnTo>
                  <a:lnTo>
                    <a:pt x="180163" y="466090"/>
                  </a:lnTo>
                  <a:lnTo>
                    <a:pt x="183345" y="462280"/>
                  </a:lnTo>
                  <a:lnTo>
                    <a:pt x="187433" y="458470"/>
                  </a:lnTo>
                  <a:lnTo>
                    <a:pt x="194106" y="453390"/>
                  </a:lnTo>
                  <a:lnTo>
                    <a:pt x="282216" y="453390"/>
                  </a:lnTo>
                  <a:lnTo>
                    <a:pt x="275689" y="443230"/>
                  </a:lnTo>
                  <a:lnTo>
                    <a:pt x="269878" y="434340"/>
                  </a:lnTo>
                  <a:lnTo>
                    <a:pt x="265490" y="427990"/>
                  </a:lnTo>
                  <a:lnTo>
                    <a:pt x="262420" y="420370"/>
                  </a:lnTo>
                  <a:lnTo>
                    <a:pt x="259033" y="408940"/>
                  </a:lnTo>
                  <a:lnTo>
                    <a:pt x="257126" y="402590"/>
                  </a:lnTo>
                  <a:close/>
                </a:path>
                <a:path w="360679" h="657859">
                  <a:moveTo>
                    <a:pt x="282216" y="453390"/>
                  </a:moveTo>
                  <a:lnTo>
                    <a:pt x="194106" y="453390"/>
                  </a:lnTo>
                  <a:lnTo>
                    <a:pt x="196062" y="454660"/>
                  </a:lnTo>
                  <a:lnTo>
                    <a:pt x="201218" y="458470"/>
                  </a:lnTo>
                  <a:lnTo>
                    <a:pt x="208508" y="466090"/>
                  </a:lnTo>
                  <a:lnTo>
                    <a:pt x="216865" y="474980"/>
                  </a:lnTo>
                  <a:lnTo>
                    <a:pt x="224242" y="482600"/>
                  </a:lnTo>
                  <a:lnTo>
                    <a:pt x="229081" y="487680"/>
                  </a:lnTo>
                  <a:lnTo>
                    <a:pt x="231068" y="492760"/>
                  </a:lnTo>
                  <a:lnTo>
                    <a:pt x="229895" y="500380"/>
                  </a:lnTo>
                  <a:lnTo>
                    <a:pt x="228456" y="514350"/>
                  </a:lnTo>
                  <a:lnTo>
                    <a:pt x="235877" y="568960"/>
                  </a:lnTo>
                  <a:lnTo>
                    <a:pt x="245769" y="609600"/>
                  </a:lnTo>
                  <a:lnTo>
                    <a:pt x="266217" y="654050"/>
                  </a:lnTo>
                  <a:lnTo>
                    <a:pt x="269666" y="652780"/>
                  </a:lnTo>
                  <a:lnTo>
                    <a:pt x="278758" y="650240"/>
                  </a:lnTo>
                  <a:lnTo>
                    <a:pt x="291613" y="645160"/>
                  </a:lnTo>
                  <a:lnTo>
                    <a:pt x="306349" y="640080"/>
                  </a:lnTo>
                  <a:lnTo>
                    <a:pt x="323586" y="632460"/>
                  </a:lnTo>
                  <a:lnTo>
                    <a:pt x="341791" y="623570"/>
                  </a:lnTo>
                  <a:lnTo>
                    <a:pt x="355830" y="614680"/>
                  </a:lnTo>
                  <a:lnTo>
                    <a:pt x="360565" y="608330"/>
                  </a:lnTo>
                  <a:lnTo>
                    <a:pt x="358393" y="600710"/>
                  </a:lnTo>
                  <a:lnTo>
                    <a:pt x="352247" y="598170"/>
                  </a:lnTo>
                  <a:lnTo>
                    <a:pt x="316155" y="598170"/>
                  </a:lnTo>
                  <a:lnTo>
                    <a:pt x="311772" y="594360"/>
                  </a:lnTo>
                  <a:lnTo>
                    <a:pt x="298420" y="557530"/>
                  </a:lnTo>
                  <a:lnTo>
                    <a:pt x="295072" y="514350"/>
                  </a:lnTo>
                  <a:lnTo>
                    <a:pt x="293192" y="491490"/>
                  </a:lnTo>
                  <a:lnTo>
                    <a:pt x="289482" y="471170"/>
                  </a:lnTo>
                  <a:lnTo>
                    <a:pt x="283032" y="454660"/>
                  </a:lnTo>
                  <a:lnTo>
                    <a:pt x="282216" y="453390"/>
                  </a:lnTo>
                  <a:close/>
                </a:path>
                <a:path w="360679" h="657859">
                  <a:moveTo>
                    <a:pt x="338874" y="595630"/>
                  </a:moveTo>
                  <a:lnTo>
                    <a:pt x="322880" y="598170"/>
                  </a:lnTo>
                  <a:lnTo>
                    <a:pt x="352247" y="598170"/>
                  </a:lnTo>
                  <a:lnTo>
                    <a:pt x="349173" y="596900"/>
                  </a:lnTo>
                  <a:lnTo>
                    <a:pt x="338874" y="595630"/>
                  </a:lnTo>
                  <a:close/>
                </a:path>
                <a:path w="360679" h="657859">
                  <a:moveTo>
                    <a:pt x="301644" y="394970"/>
                  </a:moveTo>
                  <a:lnTo>
                    <a:pt x="254838" y="394970"/>
                  </a:lnTo>
                  <a:lnTo>
                    <a:pt x="266217" y="397510"/>
                  </a:lnTo>
                  <a:lnTo>
                    <a:pt x="265150" y="406400"/>
                  </a:lnTo>
                  <a:lnTo>
                    <a:pt x="292106" y="406400"/>
                  </a:lnTo>
                  <a:lnTo>
                    <a:pt x="304152" y="403860"/>
                  </a:lnTo>
                  <a:lnTo>
                    <a:pt x="302884" y="400050"/>
                  </a:lnTo>
                  <a:lnTo>
                    <a:pt x="301644" y="394970"/>
                  </a:lnTo>
                  <a:close/>
                </a:path>
                <a:path w="360679" h="657859">
                  <a:moveTo>
                    <a:pt x="326584" y="262890"/>
                  </a:moveTo>
                  <a:lnTo>
                    <a:pt x="129578" y="262890"/>
                  </a:lnTo>
                  <a:lnTo>
                    <a:pt x="139903" y="265430"/>
                  </a:lnTo>
                  <a:lnTo>
                    <a:pt x="139344" y="279400"/>
                  </a:lnTo>
                  <a:lnTo>
                    <a:pt x="104647" y="309880"/>
                  </a:lnTo>
                  <a:lnTo>
                    <a:pt x="96857" y="354330"/>
                  </a:lnTo>
                  <a:lnTo>
                    <a:pt x="97040" y="365760"/>
                  </a:lnTo>
                  <a:lnTo>
                    <a:pt x="97055" y="373380"/>
                  </a:lnTo>
                  <a:lnTo>
                    <a:pt x="97177" y="382270"/>
                  </a:lnTo>
                  <a:lnTo>
                    <a:pt x="98132" y="403860"/>
                  </a:lnTo>
                  <a:lnTo>
                    <a:pt x="126314" y="402590"/>
                  </a:lnTo>
                  <a:lnTo>
                    <a:pt x="257126" y="402590"/>
                  </a:lnTo>
                  <a:lnTo>
                    <a:pt x="254838" y="394970"/>
                  </a:lnTo>
                  <a:lnTo>
                    <a:pt x="301644" y="394970"/>
                  </a:lnTo>
                  <a:lnTo>
                    <a:pt x="300094" y="388620"/>
                  </a:lnTo>
                  <a:lnTo>
                    <a:pt x="297305" y="373380"/>
                  </a:lnTo>
                  <a:lnTo>
                    <a:pt x="296036" y="355600"/>
                  </a:lnTo>
                  <a:lnTo>
                    <a:pt x="296097" y="339090"/>
                  </a:lnTo>
                  <a:lnTo>
                    <a:pt x="295702" y="327660"/>
                  </a:lnTo>
                  <a:lnTo>
                    <a:pt x="276278" y="293370"/>
                  </a:lnTo>
                  <a:lnTo>
                    <a:pt x="266763" y="287020"/>
                  </a:lnTo>
                  <a:lnTo>
                    <a:pt x="276517" y="281940"/>
                  </a:lnTo>
                  <a:lnTo>
                    <a:pt x="278688" y="279400"/>
                  </a:lnTo>
                  <a:lnTo>
                    <a:pt x="280860" y="275590"/>
                  </a:lnTo>
                  <a:lnTo>
                    <a:pt x="282473" y="266700"/>
                  </a:lnTo>
                  <a:lnTo>
                    <a:pt x="308516" y="266700"/>
                  </a:lnTo>
                  <a:lnTo>
                    <a:pt x="309600" y="265430"/>
                  </a:lnTo>
                  <a:lnTo>
                    <a:pt x="319354" y="265430"/>
                  </a:lnTo>
                  <a:lnTo>
                    <a:pt x="326584" y="262890"/>
                  </a:lnTo>
                  <a:close/>
                </a:path>
                <a:path w="360679" h="657859">
                  <a:moveTo>
                    <a:pt x="308516" y="266700"/>
                  </a:moveTo>
                  <a:lnTo>
                    <a:pt x="282473" y="266700"/>
                  </a:lnTo>
                  <a:lnTo>
                    <a:pt x="289001" y="278130"/>
                  </a:lnTo>
                  <a:lnTo>
                    <a:pt x="306349" y="269240"/>
                  </a:lnTo>
                  <a:lnTo>
                    <a:pt x="308516" y="266700"/>
                  </a:lnTo>
                  <a:close/>
                </a:path>
                <a:path w="360679" h="657859">
                  <a:moveTo>
                    <a:pt x="148018" y="105410"/>
                  </a:moveTo>
                  <a:lnTo>
                    <a:pt x="137172" y="115570"/>
                  </a:lnTo>
                  <a:lnTo>
                    <a:pt x="127102" y="123190"/>
                  </a:lnTo>
                  <a:lnTo>
                    <a:pt x="115209" y="133350"/>
                  </a:lnTo>
                  <a:lnTo>
                    <a:pt x="104538" y="143510"/>
                  </a:lnTo>
                  <a:lnTo>
                    <a:pt x="98132" y="151130"/>
                  </a:lnTo>
                  <a:lnTo>
                    <a:pt x="93802" y="162560"/>
                  </a:lnTo>
                  <a:lnTo>
                    <a:pt x="91084" y="162560"/>
                  </a:lnTo>
                  <a:lnTo>
                    <a:pt x="117081" y="195580"/>
                  </a:lnTo>
                  <a:lnTo>
                    <a:pt x="114915" y="196850"/>
                  </a:lnTo>
                  <a:lnTo>
                    <a:pt x="109907" y="199390"/>
                  </a:lnTo>
                  <a:lnTo>
                    <a:pt x="104292" y="205740"/>
                  </a:lnTo>
                  <a:lnTo>
                    <a:pt x="100304" y="217170"/>
                  </a:lnTo>
                  <a:lnTo>
                    <a:pt x="96852" y="232410"/>
                  </a:lnTo>
                  <a:lnTo>
                    <a:pt x="93051" y="245110"/>
                  </a:lnTo>
                  <a:lnTo>
                    <a:pt x="114002" y="270510"/>
                  </a:lnTo>
                  <a:lnTo>
                    <a:pt x="118186" y="267970"/>
                  </a:lnTo>
                  <a:lnTo>
                    <a:pt x="121996" y="264160"/>
                  </a:lnTo>
                  <a:lnTo>
                    <a:pt x="129578" y="262890"/>
                  </a:lnTo>
                  <a:lnTo>
                    <a:pt x="326584" y="262890"/>
                  </a:lnTo>
                  <a:lnTo>
                    <a:pt x="330199" y="261620"/>
                  </a:lnTo>
                  <a:lnTo>
                    <a:pt x="352242" y="261620"/>
                  </a:lnTo>
                  <a:lnTo>
                    <a:pt x="356209" y="259080"/>
                  </a:lnTo>
                  <a:lnTo>
                    <a:pt x="355701" y="256540"/>
                  </a:lnTo>
                  <a:lnTo>
                    <a:pt x="351332" y="247650"/>
                  </a:lnTo>
                  <a:lnTo>
                    <a:pt x="346246" y="241300"/>
                  </a:lnTo>
                  <a:lnTo>
                    <a:pt x="338261" y="236220"/>
                  </a:lnTo>
                  <a:lnTo>
                    <a:pt x="328547" y="233680"/>
                  </a:lnTo>
                  <a:lnTo>
                    <a:pt x="318274" y="232410"/>
                  </a:lnTo>
                  <a:lnTo>
                    <a:pt x="293489" y="232410"/>
                  </a:lnTo>
                  <a:lnTo>
                    <a:pt x="287362" y="229870"/>
                  </a:lnTo>
                  <a:lnTo>
                    <a:pt x="279780" y="226060"/>
                  </a:lnTo>
                  <a:lnTo>
                    <a:pt x="276517" y="215900"/>
                  </a:lnTo>
                  <a:lnTo>
                    <a:pt x="277002" y="213360"/>
                  </a:lnTo>
                  <a:lnTo>
                    <a:pt x="277539" y="207010"/>
                  </a:lnTo>
                  <a:lnTo>
                    <a:pt x="256997" y="171450"/>
                  </a:lnTo>
                  <a:lnTo>
                    <a:pt x="261873" y="160020"/>
                  </a:lnTo>
                  <a:lnTo>
                    <a:pt x="287175" y="160020"/>
                  </a:lnTo>
                  <a:lnTo>
                    <a:pt x="290214" y="156210"/>
                  </a:lnTo>
                  <a:lnTo>
                    <a:pt x="293039" y="148590"/>
                  </a:lnTo>
                  <a:lnTo>
                    <a:pt x="291693" y="139700"/>
                  </a:lnTo>
                  <a:lnTo>
                    <a:pt x="288319" y="132080"/>
                  </a:lnTo>
                  <a:lnTo>
                    <a:pt x="284992" y="128270"/>
                  </a:lnTo>
                  <a:lnTo>
                    <a:pt x="279729" y="125730"/>
                  </a:lnTo>
                  <a:lnTo>
                    <a:pt x="270548" y="124460"/>
                  </a:lnTo>
                  <a:lnTo>
                    <a:pt x="273265" y="119380"/>
                  </a:lnTo>
                  <a:lnTo>
                    <a:pt x="271640" y="115570"/>
                  </a:lnTo>
                  <a:lnTo>
                    <a:pt x="275437" y="113030"/>
                  </a:lnTo>
                  <a:lnTo>
                    <a:pt x="273265" y="106680"/>
                  </a:lnTo>
                  <a:lnTo>
                    <a:pt x="158889" y="106680"/>
                  </a:lnTo>
                  <a:lnTo>
                    <a:pt x="148018" y="105410"/>
                  </a:lnTo>
                  <a:close/>
                </a:path>
                <a:path w="360679" h="657859">
                  <a:moveTo>
                    <a:pt x="352242" y="261620"/>
                  </a:moveTo>
                  <a:lnTo>
                    <a:pt x="336702" y="261620"/>
                  </a:lnTo>
                  <a:lnTo>
                    <a:pt x="344309" y="266700"/>
                  </a:lnTo>
                  <a:lnTo>
                    <a:pt x="352242" y="261620"/>
                  </a:lnTo>
                  <a:close/>
                </a:path>
                <a:path w="360679" h="657859">
                  <a:moveTo>
                    <a:pt x="287175" y="160020"/>
                  </a:moveTo>
                  <a:lnTo>
                    <a:pt x="261873" y="160020"/>
                  </a:lnTo>
                  <a:lnTo>
                    <a:pt x="273265" y="165100"/>
                  </a:lnTo>
                  <a:lnTo>
                    <a:pt x="279780" y="165100"/>
                  </a:lnTo>
                  <a:lnTo>
                    <a:pt x="285149" y="162560"/>
                  </a:lnTo>
                  <a:lnTo>
                    <a:pt x="287175" y="160020"/>
                  </a:lnTo>
                  <a:close/>
                </a:path>
                <a:path w="360679" h="657859">
                  <a:moveTo>
                    <a:pt x="175272" y="1270"/>
                  </a:moveTo>
                  <a:lnTo>
                    <a:pt x="166446" y="3810"/>
                  </a:lnTo>
                  <a:lnTo>
                    <a:pt x="159169" y="10160"/>
                  </a:lnTo>
                  <a:lnTo>
                    <a:pt x="155400" y="16510"/>
                  </a:lnTo>
                  <a:lnTo>
                    <a:pt x="154169" y="22860"/>
                  </a:lnTo>
                  <a:lnTo>
                    <a:pt x="154508" y="27940"/>
                  </a:lnTo>
                  <a:lnTo>
                    <a:pt x="155613" y="34290"/>
                  </a:lnTo>
                  <a:lnTo>
                    <a:pt x="162661" y="38100"/>
                  </a:lnTo>
                  <a:lnTo>
                    <a:pt x="156146" y="40640"/>
                  </a:lnTo>
                  <a:lnTo>
                    <a:pt x="152336" y="60960"/>
                  </a:lnTo>
                  <a:lnTo>
                    <a:pt x="150292" y="72390"/>
                  </a:lnTo>
                  <a:lnTo>
                    <a:pt x="150175" y="80010"/>
                  </a:lnTo>
                  <a:lnTo>
                    <a:pt x="152495" y="86360"/>
                  </a:lnTo>
                  <a:lnTo>
                    <a:pt x="157759" y="96520"/>
                  </a:lnTo>
                  <a:lnTo>
                    <a:pt x="158889" y="106680"/>
                  </a:lnTo>
                  <a:lnTo>
                    <a:pt x="273265" y="106680"/>
                  </a:lnTo>
                  <a:lnTo>
                    <a:pt x="288442" y="102870"/>
                  </a:lnTo>
                  <a:lnTo>
                    <a:pt x="285724" y="96520"/>
                  </a:lnTo>
                  <a:lnTo>
                    <a:pt x="282597" y="92710"/>
                  </a:lnTo>
                  <a:lnTo>
                    <a:pt x="278547" y="86360"/>
                  </a:lnTo>
                  <a:lnTo>
                    <a:pt x="275514" y="81280"/>
                  </a:lnTo>
                  <a:lnTo>
                    <a:pt x="275437" y="77470"/>
                  </a:lnTo>
                  <a:lnTo>
                    <a:pt x="278129" y="71120"/>
                  </a:lnTo>
                  <a:lnTo>
                    <a:pt x="281939" y="68580"/>
                  </a:lnTo>
                  <a:lnTo>
                    <a:pt x="281939" y="50800"/>
                  </a:lnTo>
                  <a:lnTo>
                    <a:pt x="273799" y="40640"/>
                  </a:lnTo>
                  <a:lnTo>
                    <a:pt x="266919" y="31750"/>
                  </a:lnTo>
                  <a:lnTo>
                    <a:pt x="257743" y="22860"/>
                  </a:lnTo>
                  <a:lnTo>
                    <a:pt x="245210" y="12700"/>
                  </a:lnTo>
                  <a:lnTo>
                    <a:pt x="242384" y="11430"/>
                  </a:lnTo>
                  <a:lnTo>
                    <a:pt x="189229" y="11430"/>
                  </a:lnTo>
                  <a:lnTo>
                    <a:pt x="187425" y="8890"/>
                  </a:lnTo>
                  <a:lnTo>
                    <a:pt x="182519" y="3810"/>
                  </a:lnTo>
                  <a:lnTo>
                    <a:pt x="175272" y="1270"/>
                  </a:lnTo>
                  <a:close/>
                </a:path>
                <a:path w="360679" h="657859">
                  <a:moveTo>
                    <a:pt x="203881" y="0"/>
                  </a:moveTo>
                  <a:lnTo>
                    <a:pt x="197169" y="2540"/>
                  </a:lnTo>
                  <a:lnTo>
                    <a:pt x="189229" y="11430"/>
                  </a:lnTo>
                  <a:lnTo>
                    <a:pt x="242384" y="11430"/>
                  </a:lnTo>
                  <a:lnTo>
                    <a:pt x="228257" y="5080"/>
                  </a:lnTo>
                  <a:lnTo>
                    <a:pt x="213024" y="1270"/>
                  </a:lnTo>
                  <a:lnTo>
                    <a:pt x="203881" y="0"/>
                  </a:lnTo>
                  <a:close/>
                </a:path>
              </a:pathLst>
            </a:custGeom>
            <a:solidFill>
              <a:srgbClr val="4EA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A32F4F70-6673-2D2F-3517-126806280204}"/>
                </a:ext>
              </a:extLst>
            </p:cNvPr>
            <p:cNvSpPr/>
            <p:nvPr/>
          </p:nvSpPr>
          <p:spPr>
            <a:xfrm>
              <a:off x="7735161" y="7893508"/>
              <a:ext cx="2108835" cy="782320"/>
            </a:xfrm>
            <a:custGeom>
              <a:avLst/>
              <a:gdLst/>
              <a:ahLst/>
              <a:cxnLst/>
              <a:rect l="l" t="t" r="r" b="b"/>
              <a:pathLst>
                <a:path w="2108834" h="782320">
                  <a:moveTo>
                    <a:pt x="210515" y="285889"/>
                  </a:moveTo>
                  <a:lnTo>
                    <a:pt x="154179" y="290054"/>
                  </a:lnTo>
                  <a:lnTo>
                    <a:pt x="100018" y="302202"/>
                  </a:lnTo>
                  <a:lnTo>
                    <a:pt x="48477" y="321819"/>
                  </a:lnTo>
                  <a:lnTo>
                    <a:pt x="0" y="348386"/>
                  </a:lnTo>
                  <a:lnTo>
                    <a:pt x="40238" y="369974"/>
                  </a:lnTo>
                  <a:lnTo>
                    <a:pt x="78124" y="396006"/>
                  </a:lnTo>
                  <a:lnTo>
                    <a:pt x="113402" y="426191"/>
                  </a:lnTo>
                  <a:lnTo>
                    <a:pt x="145821" y="460237"/>
                  </a:lnTo>
                  <a:lnTo>
                    <a:pt x="175127" y="497852"/>
                  </a:lnTo>
                  <a:lnTo>
                    <a:pt x="201068" y="538745"/>
                  </a:lnTo>
                  <a:lnTo>
                    <a:pt x="223390" y="582623"/>
                  </a:lnTo>
                  <a:lnTo>
                    <a:pt x="241841" y="629195"/>
                  </a:lnTo>
                  <a:lnTo>
                    <a:pt x="256168" y="678168"/>
                  </a:lnTo>
                  <a:lnTo>
                    <a:pt x="266117" y="729252"/>
                  </a:lnTo>
                  <a:lnTo>
                    <a:pt x="271437" y="782154"/>
                  </a:lnTo>
                  <a:lnTo>
                    <a:pt x="2108352" y="782154"/>
                  </a:lnTo>
                  <a:lnTo>
                    <a:pt x="2103210" y="730445"/>
                  </a:lnTo>
                  <a:lnTo>
                    <a:pt x="2093643" y="680465"/>
                  </a:lnTo>
                  <a:lnTo>
                    <a:pt x="2079885" y="632486"/>
                  </a:lnTo>
                  <a:lnTo>
                    <a:pt x="2062173" y="586782"/>
                  </a:lnTo>
                  <a:lnTo>
                    <a:pt x="2040742" y="543625"/>
                  </a:lnTo>
                  <a:lnTo>
                    <a:pt x="2015830" y="503286"/>
                  </a:lnTo>
                  <a:lnTo>
                    <a:pt x="1987671" y="466037"/>
                  </a:lnTo>
                  <a:lnTo>
                    <a:pt x="1956501" y="432152"/>
                  </a:lnTo>
                  <a:lnTo>
                    <a:pt x="1922558" y="401901"/>
                  </a:lnTo>
                  <a:lnTo>
                    <a:pt x="1886076" y="375558"/>
                  </a:lnTo>
                  <a:lnTo>
                    <a:pt x="1877997" y="370941"/>
                  </a:lnTo>
                  <a:lnTo>
                    <a:pt x="453034" y="370941"/>
                  </a:lnTo>
                  <a:lnTo>
                    <a:pt x="409818" y="341477"/>
                  </a:lnTo>
                  <a:lnTo>
                    <a:pt x="363583" y="317806"/>
                  </a:lnTo>
                  <a:lnTo>
                    <a:pt x="314705" y="300363"/>
                  </a:lnTo>
                  <a:lnTo>
                    <a:pt x="263558" y="289580"/>
                  </a:lnTo>
                  <a:lnTo>
                    <a:pt x="210515" y="285889"/>
                  </a:lnTo>
                  <a:close/>
                </a:path>
                <a:path w="2108834" h="782320">
                  <a:moveTo>
                    <a:pt x="1032891" y="0"/>
                  </a:moveTo>
                  <a:lnTo>
                    <a:pt x="984394" y="1953"/>
                  </a:lnTo>
                  <a:lnTo>
                    <a:pt x="936812" y="7728"/>
                  </a:lnTo>
                  <a:lnTo>
                    <a:pt x="890256" y="17193"/>
                  </a:lnTo>
                  <a:lnTo>
                    <a:pt x="844842" y="30216"/>
                  </a:lnTo>
                  <a:lnTo>
                    <a:pt x="800682" y="46668"/>
                  </a:lnTo>
                  <a:lnTo>
                    <a:pt x="757889" y="66417"/>
                  </a:lnTo>
                  <a:lnTo>
                    <a:pt x="716578" y="89332"/>
                  </a:lnTo>
                  <a:lnTo>
                    <a:pt x="676862" y="115283"/>
                  </a:lnTo>
                  <a:lnTo>
                    <a:pt x="638854" y="144138"/>
                  </a:lnTo>
                  <a:lnTo>
                    <a:pt x="602667" y="175767"/>
                  </a:lnTo>
                  <a:lnTo>
                    <a:pt x="568416" y="210040"/>
                  </a:lnTo>
                  <a:lnTo>
                    <a:pt x="536214" y="246824"/>
                  </a:lnTo>
                  <a:lnTo>
                    <a:pt x="506173" y="285990"/>
                  </a:lnTo>
                  <a:lnTo>
                    <a:pt x="478409" y="327406"/>
                  </a:lnTo>
                  <a:lnTo>
                    <a:pt x="453034" y="370941"/>
                  </a:lnTo>
                  <a:lnTo>
                    <a:pt x="1877997" y="370941"/>
                  </a:lnTo>
                  <a:lnTo>
                    <a:pt x="1806440" y="335681"/>
                  </a:lnTo>
                  <a:lnTo>
                    <a:pt x="1763758" y="322693"/>
                  </a:lnTo>
                  <a:lnTo>
                    <a:pt x="1584350" y="322605"/>
                  </a:lnTo>
                  <a:lnTo>
                    <a:pt x="1556554" y="281761"/>
                  </a:lnTo>
                  <a:lnTo>
                    <a:pt x="1526533" y="243145"/>
                  </a:lnTo>
                  <a:lnTo>
                    <a:pt x="1494395" y="206884"/>
                  </a:lnTo>
                  <a:lnTo>
                    <a:pt x="1460253" y="173106"/>
                  </a:lnTo>
                  <a:lnTo>
                    <a:pt x="1424216" y="141940"/>
                  </a:lnTo>
                  <a:lnTo>
                    <a:pt x="1386395" y="113512"/>
                  </a:lnTo>
                  <a:lnTo>
                    <a:pt x="1346901" y="87950"/>
                  </a:lnTo>
                  <a:lnTo>
                    <a:pt x="1305845" y="65382"/>
                  </a:lnTo>
                  <a:lnTo>
                    <a:pt x="1263337" y="45936"/>
                  </a:lnTo>
                  <a:lnTo>
                    <a:pt x="1219487" y="29740"/>
                  </a:lnTo>
                  <a:lnTo>
                    <a:pt x="1174407" y="16920"/>
                  </a:lnTo>
                  <a:lnTo>
                    <a:pt x="1128208" y="7605"/>
                  </a:lnTo>
                  <a:lnTo>
                    <a:pt x="1080998" y="1922"/>
                  </a:lnTo>
                  <a:lnTo>
                    <a:pt x="1032891" y="0"/>
                  </a:lnTo>
                  <a:close/>
                </a:path>
                <a:path w="2108834" h="782320">
                  <a:moveTo>
                    <a:pt x="1673847" y="311975"/>
                  </a:moveTo>
                  <a:lnTo>
                    <a:pt x="1650985" y="312657"/>
                  </a:lnTo>
                  <a:lnTo>
                    <a:pt x="1628427" y="314680"/>
                  </a:lnTo>
                  <a:lnTo>
                    <a:pt x="1606204" y="318008"/>
                  </a:lnTo>
                  <a:lnTo>
                    <a:pt x="1584350" y="322605"/>
                  </a:lnTo>
                  <a:lnTo>
                    <a:pt x="1763272" y="322605"/>
                  </a:lnTo>
                  <a:lnTo>
                    <a:pt x="1719482" y="314700"/>
                  </a:lnTo>
                  <a:lnTo>
                    <a:pt x="1673847" y="311975"/>
                  </a:lnTo>
                  <a:close/>
                </a:path>
              </a:pathLst>
            </a:custGeom>
            <a:solidFill>
              <a:srgbClr val="8DC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60F263F8-A203-30E9-A1C9-EB1B0BFF23AD}"/>
                </a:ext>
              </a:extLst>
            </p:cNvPr>
            <p:cNvSpPr/>
            <p:nvPr/>
          </p:nvSpPr>
          <p:spPr>
            <a:xfrm>
              <a:off x="6832600" y="8110943"/>
              <a:ext cx="1684655" cy="565150"/>
            </a:xfrm>
            <a:custGeom>
              <a:avLst/>
              <a:gdLst/>
              <a:ahLst/>
              <a:cxnLst/>
              <a:rect l="l" t="t" r="r" b="b"/>
              <a:pathLst>
                <a:path w="1684654" h="565150">
                  <a:moveTo>
                    <a:pt x="1684616" y="564743"/>
                  </a:moveTo>
                  <a:lnTo>
                    <a:pt x="1678457" y="512546"/>
                  </a:lnTo>
                  <a:lnTo>
                    <a:pt x="1666113" y="462978"/>
                  </a:lnTo>
                  <a:lnTo>
                    <a:pt x="1648053" y="416585"/>
                  </a:lnTo>
                  <a:lnTo>
                    <a:pt x="1624761" y="373926"/>
                  </a:lnTo>
                  <a:lnTo>
                    <a:pt x="1596694" y="335546"/>
                  </a:lnTo>
                  <a:lnTo>
                    <a:pt x="1564335" y="301993"/>
                  </a:lnTo>
                  <a:lnTo>
                    <a:pt x="1528152" y="273799"/>
                  </a:lnTo>
                  <a:lnTo>
                    <a:pt x="1488630" y="251548"/>
                  </a:lnTo>
                  <a:lnTo>
                    <a:pt x="1460741" y="240284"/>
                  </a:lnTo>
                  <a:lnTo>
                    <a:pt x="1434871" y="232930"/>
                  </a:lnTo>
                  <a:lnTo>
                    <a:pt x="1431734" y="232029"/>
                  </a:lnTo>
                  <a:lnTo>
                    <a:pt x="1401737" y="226961"/>
                  </a:lnTo>
                  <a:lnTo>
                    <a:pt x="1370901" y="225247"/>
                  </a:lnTo>
                  <a:lnTo>
                    <a:pt x="1354378" y="225742"/>
                  </a:lnTo>
                  <a:lnTo>
                    <a:pt x="1338084" y="227203"/>
                  </a:lnTo>
                  <a:lnTo>
                    <a:pt x="1322031" y="229603"/>
                  </a:lnTo>
                  <a:lnTo>
                    <a:pt x="1306258" y="232930"/>
                  </a:lnTo>
                  <a:lnTo>
                    <a:pt x="1277708" y="192087"/>
                  </a:lnTo>
                  <a:lnTo>
                    <a:pt x="1246073" y="154470"/>
                  </a:lnTo>
                  <a:lnTo>
                    <a:pt x="1211554" y="120332"/>
                  </a:lnTo>
                  <a:lnTo>
                    <a:pt x="1174407" y="89916"/>
                  </a:lnTo>
                  <a:lnTo>
                    <a:pt x="1134821" y="63500"/>
                  </a:lnTo>
                  <a:lnTo>
                    <a:pt x="1093025" y="41313"/>
                  </a:lnTo>
                  <a:lnTo>
                    <a:pt x="1049223" y="23609"/>
                  </a:lnTo>
                  <a:lnTo>
                    <a:pt x="1003668" y="10655"/>
                  </a:lnTo>
                  <a:lnTo>
                    <a:pt x="956551" y="2705"/>
                  </a:lnTo>
                  <a:lnTo>
                    <a:pt x="908100" y="0"/>
                  </a:lnTo>
                  <a:lnTo>
                    <a:pt x="860501" y="2603"/>
                  </a:lnTo>
                  <a:lnTo>
                    <a:pt x="814197" y="10287"/>
                  </a:lnTo>
                  <a:lnTo>
                    <a:pt x="769378" y="22796"/>
                  </a:lnTo>
                  <a:lnTo>
                    <a:pt x="726262" y="39878"/>
                  </a:lnTo>
                  <a:lnTo>
                    <a:pt x="685050" y="61328"/>
                  </a:lnTo>
                  <a:lnTo>
                    <a:pt x="645947" y="86868"/>
                  </a:lnTo>
                  <a:lnTo>
                    <a:pt x="609180" y="116281"/>
                  </a:lnTo>
                  <a:lnTo>
                    <a:pt x="574929" y="149326"/>
                  </a:lnTo>
                  <a:lnTo>
                    <a:pt x="543407" y="185762"/>
                  </a:lnTo>
                  <a:lnTo>
                    <a:pt x="514845" y="225336"/>
                  </a:lnTo>
                  <a:lnTo>
                    <a:pt x="489432" y="267830"/>
                  </a:lnTo>
                  <a:lnTo>
                    <a:pt x="461556" y="249453"/>
                  </a:lnTo>
                  <a:lnTo>
                    <a:pt x="461556" y="514667"/>
                  </a:lnTo>
                  <a:lnTo>
                    <a:pt x="450075" y="467004"/>
                  </a:lnTo>
                  <a:lnTo>
                    <a:pt x="461556" y="514667"/>
                  </a:lnTo>
                  <a:lnTo>
                    <a:pt x="461556" y="249453"/>
                  </a:lnTo>
                  <a:lnTo>
                    <a:pt x="450075" y="241871"/>
                  </a:lnTo>
                  <a:lnTo>
                    <a:pt x="433324" y="234302"/>
                  </a:lnTo>
                  <a:lnTo>
                    <a:pt x="433324" y="422211"/>
                  </a:lnTo>
                  <a:lnTo>
                    <a:pt x="411708" y="380796"/>
                  </a:lnTo>
                  <a:lnTo>
                    <a:pt x="385635" y="343204"/>
                  </a:lnTo>
                  <a:lnTo>
                    <a:pt x="411708" y="380784"/>
                  </a:lnTo>
                  <a:lnTo>
                    <a:pt x="433324" y="422211"/>
                  </a:lnTo>
                  <a:lnTo>
                    <a:pt x="433324" y="234302"/>
                  </a:lnTo>
                  <a:lnTo>
                    <a:pt x="407416" y="222580"/>
                  </a:lnTo>
                  <a:lnTo>
                    <a:pt x="362000" y="210566"/>
                  </a:lnTo>
                  <a:lnTo>
                    <a:pt x="355536" y="210007"/>
                  </a:lnTo>
                  <a:lnTo>
                    <a:pt x="355536" y="309930"/>
                  </a:lnTo>
                  <a:lnTo>
                    <a:pt x="321818" y="281482"/>
                  </a:lnTo>
                  <a:lnTo>
                    <a:pt x="284911" y="258305"/>
                  </a:lnTo>
                  <a:lnTo>
                    <a:pt x="245224" y="240893"/>
                  </a:lnTo>
                  <a:lnTo>
                    <a:pt x="214325" y="232702"/>
                  </a:lnTo>
                  <a:lnTo>
                    <a:pt x="245211" y="240880"/>
                  </a:lnTo>
                  <a:lnTo>
                    <a:pt x="284899" y="258292"/>
                  </a:lnTo>
                  <a:lnTo>
                    <a:pt x="321818" y="281470"/>
                  </a:lnTo>
                  <a:lnTo>
                    <a:pt x="355536" y="309930"/>
                  </a:lnTo>
                  <a:lnTo>
                    <a:pt x="355536" y="210007"/>
                  </a:lnTo>
                  <a:lnTo>
                    <a:pt x="314325" y="206425"/>
                  </a:lnTo>
                  <a:lnTo>
                    <a:pt x="285305" y="207949"/>
                  </a:lnTo>
                  <a:lnTo>
                    <a:pt x="257035" y="212420"/>
                  </a:lnTo>
                  <a:lnTo>
                    <a:pt x="229603" y="219735"/>
                  </a:lnTo>
                  <a:lnTo>
                    <a:pt x="203174" y="229730"/>
                  </a:lnTo>
                  <a:lnTo>
                    <a:pt x="165265" y="249694"/>
                  </a:lnTo>
                  <a:lnTo>
                    <a:pt x="130251" y="275043"/>
                  </a:lnTo>
                  <a:lnTo>
                    <a:pt x="98526" y="305333"/>
                  </a:lnTo>
                  <a:lnTo>
                    <a:pt x="70510" y="340093"/>
                  </a:lnTo>
                  <a:lnTo>
                    <a:pt x="46596" y="378853"/>
                  </a:lnTo>
                  <a:lnTo>
                    <a:pt x="27190" y="421170"/>
                  </a:lnTo>
                  <a:lnTo>
                    <a:pt x="12687" y="466559"/>
                  </a:lnTo>
                  <a:lnTo>
                    <a:pt x="3492" y="514565"/>
                  </a:lnTo>
                  <a:lnTo>
                    <a:pt x="0" y="564730"/>
                  </a:lnTo>
                  <a:lnTo>
                    <a:pt x="467321" y="564730"/>
                  </a:lnTo>
                  <a:lnTo>
                    <a:pt x="1326299" y="564730"/>
                  </a:lnTo>
                  <a:lnTo>
                    <a:pt x="1329728" y="515061"/>
                  </a:lnTo>
                  <a:lnTo>
                    <a:pt x="1326299" y="564730"/>
                  </a:lnTo>
                  <a:lnTo>
                    <a:pt x="1684616" y="564743"/>
                  </a:lnTo>
                  <a:close/>
                </a:path>
              </a:pathLst>
            </a:custGeom>
            <a:solidFill>
              <a:srgbClr val="5188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B1595F1-7F52-E825-6721-1AF453230320}"/>
              </a:ext>
            </a:extLst>
          </p:cNvPr>
          <p:cNvSpPr txBox="1"/>
          <p:nvPr/>
        </p:nvSpPr>
        <p:spPr>
          <a:xfrm>
            <a:off x="12090400" y="3648670"/>
            <a:ext cx="2401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Play video -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https://youtu.be/WjJi4VASglw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- 4:12-5:01 </a:t>
            </a:r>
          </a:p>
        </p:txBody>
      </p:sp>
    </p:spTree>
    <p:extLst>
      <p:ext uri="{BB962C8B-B14F-4D97-AF65-F5344CB8AC3E}">
        <p14:creationId xmlns:p14="http://schemas.microsoft.com/office/powerpoint/2010/main" val="200773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2">
            <a:extLst>
              <a:ext uri="{FF2B5EF4-FFF2-40B4-BE49-F238E27FC236}">
                <a16:creationId xmlns:a16="http://schemas.microsoft.com/office/drawing/2014/main" id="{F80862DF-9263-A1A1-FCFB-83266D2207C0}"/>
              </a:ext>
            </a:extLst>
          </p:cNvPr>
          <p:cNvSpPr txBox="1"/>
          <p:nvPr/>
        </p:nvSpPr>
        <p:spPr>
          <a:xfrm>
            <a:off x="762000" y="1229520"/>
            <a:ext cx="5869305" cy="936154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1300"/>
              </a:spcBef>
            </a:pPr>
            <a:r>
              <a:rPr lang="en-GB" sz="6000" b="1" dirty="0">
                <a:solidFill>
                  <a:srgbClr val="518844"/>
                </a:solidFill>
                <a:latin typeface="Arial"/>
                <a:cs typeface="Arial"/>
              </a:rPr>
              <a:t>What is idling?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31328C61-33B8-97FD-9F67-ADFC4A35B93E}"/>
              </a:ext>
            </a:extLst>
          </p:cNvPr>
          <p:cNvSpPr txBox="1"/>
          <p:nvPr/>
        </p:nvSpPr>
        <p:spPr>
          <a:xfrm>
            <a:off x="792747" y="3156726"/>
            <a:ext cx="497903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rgbClr val="1A222D"/>
                </a:solidFill>
                <a:latin typeface="Arial"/>
                <a:cs typeface="Arial"/>
              </a:rPr>
              <a:t>Idling is when a car engine is left running when the car has stopped.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44" name="object 4">
            <a:extLst>
              <a:ext uri="{FF2B5EF4-FFF2-40B4-BE49-F238E27FC236}">
                <a16:creationId xmlns:a16="http://schemas.microsoft.com/office/drawing/2014/main" id="{8E1B9A9A-F437-4743-8CB5-9AE17CE4CDF8}"/>
              </a:ext>
            </a:extLst>
          </p:cNvPr>
          <p:cNvGrpSpPr/>
          <p:nvPr/>
        </p:nvGrpSpPr>
        <p:grpSpPr>
          <a:xfrm>
            <a:off x="0" y="5987274"/>
            <a:ext cx="16433800" cy="2910213"/>
            <a:chOff x="-272709" y="5936002"/>
            <a:chExt cx="16249650" cy="2910213"/>
          </a:xfrm>
        </p:grpSpPr>
        <p:sp>
          <p:nvSpPr>
            <p:cNvPr id="45" name="object 5">
              <a:extLst>
                <a:ext uri="{FF2B5EF4-FFF2-40B4-BE49-F238E27FC236}">
                  <a16:creationId xmlns:a16="http://schemas.microsoft.com/office/drawing/2014/main" id="{9690A86C-2F50-2837-2ED6-8A4006C5835B}"/>
                </a:ext>
              </a:extLst>
            </p:cNvPr>
            <p:cNvSpPr/>
            <p:nvPr/>
          </p:nvSpPr>
          <p:spPr>
            <a:xfrm>
              <a:off x="-272709" y="7836565"/>
              <a:ext cx="16249650" cy="1009650"/>
            </a:xfrm>
            <a:custGeom>
              <a:avLst/>
              <a:gdLst/>
              <a:ahLst/>
              <a:cxnLst/>
              <a:rect l="l" t="t" r="r" b="b"/>
              <a:pathLst>
                <a:path w="16249650" h="1009650">
                  <a:moveTo>
                    <a:pt x="16249091" y="0"/>
                  </a:moveTo>
                  <a:lnTo>
                    <a:pt x="0" y="0"/>
                  </a:lnTo>
                  <a:lnTo>
                    <a:pt x="0" y="1009357"/>
                  </a:lnTo>
                  <a:lnTo>
                    <a:pt x="16249091" y="1009357"/>
                  </a:lnTo>
                  <a:lnTo>
                    <a:pt x="16249091" y="0"/>
                  </a:lnTo>
                  <a:close/>
                </a:path>
              </a:pathLst>
            </a:custGeom>
            <a:solidFill>
              <a:srgbClr val="CFE5A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6" name="object 6">
              <a:extLst>
                <a:ext uri="{FF2B5EF4-FFF2-40B4-BE49-F238E27FC236}">
                  <a16:creationId xmlns:a16="http://schemas.microsoft.com/office/drawing/2014/main" id="{2A12C3C5-43A4-E098-8618-48E45F2427E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1890" y="7753628"/>
              <a:ext cx="914133" cy="844990"/>
            </a:xfrm>
            <a:prstGeom prst="rect">
              <a:avLst/>
            </a:prstGeom>
          </p:spPr>
        </p:pic>
        <p:pic>
          <p:nvPicPr>
            <p:cNvPr id="47" name="object 7">
              <a:extLst>
                <a:ext uri="{FF2B5EF4-FFF2-40B4-BE49-F238E27FC236}">
                  <a16:creationId xmlns:a16="http://schemas.microsoft.com/office/drawing/2014/main" id="{B0848D2E-1FF2-E703-F187-C53511AC607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43283" y="5936002"/>
              <a:ext cx="3805974" cy="2229721"/>
            </a:xfrm>
            <a:prstGeom prst="rect">
              <a:avLst/>
            </a:prstGeom>
          </p:spPr>
        </p:pic>
      </p:grpSp>
      <p:grpSp>
        <p:nvGrpSpPr>
          <p:cNvPr id="50" name="object 10">
            <a:extLst>
              <a:ext uri="{FF2B5EF4-FFF2-40B4-BE49-F238E27FC236}">
                <a16:creationId xmlns:a16="http://schemas.microsoft.com/office/drawing/2014/main" id="{C3D02C9A-DB1E-D181-9212-E68AF75414D3}"/>
              </a:ext>
            </a:extLst>
          </p:cNvPr>
          <p:cNvGrpSpPr/>
          <p:nvPr/>
        </p:nvGrpSpPr>
        <p:grpSpPr>
          <a:xfrm>
            <a:off x="0" y="8880068"/>
            <a:ext cx="16256000" cy="264160"/>
            <a:chOff x="0" y="8880068"/>
            <a:chExt cx="16256000" cy="264160"/>
          </a:xfrm>
        </p:grpSpPr>
        <p:sp>
          <p:nvSpPr>
            <p:cNvPr id="51" name="object 11">
              <a:extLst>
                <a:ext uri="{FF2B5EF4-FFF2-40B4-BE49-F238E27FC236}">
                  <a16:creationId xmlns:a16="http://schemas.microsoft.com/office/drawing/2014/main" id="{E8C950A7-BDCD-9EF7-6408-6F9BFBBE4E02}"/>
                </a:ext>
              </a:extLst>
            </p:cNvPr>
            <p:cNvSpPr/>
            <p:nvPr/>
          </p:nvSpPr>
          <p:spPr>
            <a:xfrm>
              <a:off x="0" y="8880068"/>
              <a:ext cx="16256000" cy="264160"/>
            </a:xfrm>
            <a:custGeom>
              <a:avLst/>
              <a:gdLst/>
              <a:ahLst/>
              <a:cxnLst/>
              <a:rect l="l" t="t" r="r" b="b"/>
              <a:pathLst>
                <a:path w="16256000" h="264159">
                  <a:moveTo>
                    <a:pt x="16256000" y="0"/>
                  </a:moveTo>
                  <a:lnTo>
                    <a:pt x="0" y="0"/>
                  </a:lnTo>
                  <a:lnTo>
                    <a:pt x="0" y="263931"/>
                  </a:lnTo>
                  <a:lnTo>
                    <a:pt x="16256000" y="263931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ADA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2">
              <a:extLst>
                <a:ext uri="{FF2B5EF4-FFF2-40B4-BE49-F238E27FC236}">
                  <a16:creationId xmlns:a16="http://schemas.microsoft.com/office/drawing/2014/main" id="{4E703E5D-FC2B-2581-BDE4-71C4343402E5}"/>
                </a:ext>
              </a:extLst>
            </p:cNvPr>
            <p:cNvSpPr/>
            <p:nvPr/>
          </p:nvSpPr>
          <p:spPr>
            <a:xfrm>
              <a:off x="12725387" y="8971458"/>
              <a:ext cx="2429510" cy="26670"/>
            </a:xfrm>
            <a:custGeom>
              <a:avLst/>
              <a:gdLst/>
              <a:ahLst/>
              <a:cxnLst/>
              <a:rect l="l" t="t" r="r" b="b"/>
              <a:pathLst>
                <a:path w="2429509" h="26670">
                  <a:moveTo>
                    <a:pt x="199644" y="3810"/>
                  </a:moveTo>
                  <a:lnTo>
                    <a:pt x="199110" y="3810"/>
                  </a:lnTo>
                  <a:lnTo>
                    <a:pt x="199110" y="1270"/>
                  </a:lnTo>
                  <a:lnTo>
                    <a:pt x="197281" y="1270"/>
                  </a:lnTo>
                  <a:lnTo>
                    <a:pt x="197281" y="0"/>
                  </a:lnTo>
                  <a:lnTo>
                    <a:pt x="2374" y="0"/>
                  </a:lnTo>
                  <a:lnTo>
                    <a:pt x="2374" y="1270"/>
                  </a:lnTo>
                  <a:lnTo>
                    <a:pt x="546" y="1270"/>
                  </a:lnTo>
                  <a:lnTo>
                    <a:pt x="546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33" y="22860"/>
                  </a:lnTo>
                  <a:lnTo>
                    <a:pt x="533" y="25400"/>
                  </a:lnTo>
                  <a:lnTo>
                    <a:pt x="2286" y="25400"/>
                  </a:lnTo>
                  <a:lnTo>
                    <a:pt x="2286" y="26670"/>
                  </a:lnTo>
                  <a:lnTo>
                    <a:pt x="197370" y="26670"/>
                  </a:lnTo>
                  <a:lnTo>
                    <a:pt x="197370" y="25400"/>
                  </a:lnTo>
                  <a:lnTo>
                    <a:pt x="199123" y="25400"/>
                  </a:lnTo>
                  <a:lnTo>
                    <a:pt x="199123" y="22860"/>
                  </a:lnTo>
                  <a:lnTo>
                    <a:pt x="199644" y="22860"/>
                  </a:lnTo>
                  <a:lnTo>
                    <a:pt x="199644" y="19050"/>
                  </a:lnTo>
                  <a:lnTo>
                    <a:pt x="195834" y="19050"/>
                  </a:lnTo>
                  <a:lnTo>
                    <a:pt x="192036" y="19050"/>
                  </a:lnTo>
                  <a:lnTo>
                    <a:pt x="199644" y="19037"/>
                  </a:lnTo>
                  <a:lnTo>
                    <a:pt x="199644" y="7658"/>
                  </a:lnTo>
                  <a:lnTo>
                    <a:pt x="192024" y="7658"/>
                  </a:lnTo>
                  <a:lnTo>
                    <a:pt x="7632" y="7670"/>
                  </a:lnTo>
                  <a:lnTo>
                    <a:pt x="7632" y="19050"/>
                  </a:lnTo>
                  <a:lnTo>
                    <a:pt x="7620" y="7620"/>
                  </a:lnTo>
                  <a:lnTo>
                    <a:pt x="199644" y="7620"/>
                  </a:lnTo>
                  <a:lnTo>
                    <a:pt x="199644" y="3810"/>
                  </a:lnTo>
                  <a:close/>
                </a:path>
                <a:path w="2429509" h="26670">
                  <a:moveTo>
                    <a:pt x="518668" y="3810"/>
                  </a:moveTo>
                  <a:lnTo>
                    <a:pt x="518134" y="3810"/>
                  </a:lnTo>
                  <a:lnTo>
                    <a:pt x="518134" y="1270"/>
                  </a:lnTo>
                  <a:lnTo>
                    <a:pt x="516305" y="1270"/>
                  </a:lnTo>
                  <a:lnTo>
                    <a:pt x="516305" y="0"/>
                  </a:lnTo>
                  <a:lnTo>
                    <a:pt x="321398" y="0"/>
                  </a:lnTo>
                  <a:lnTo>
                    <a:pt x="321398" y="1270"/>
                  </a:lnTo>
                  <a:lnTo>
                    <a:pt x="319570" y="1270"/>
                  </a:lnTo>
                  <a:lnTo>
                    <a:pt x="319570" y="3810"/>
                  </a:lnTo>
                  <a:lnTo>
                    <a:pt x="319024" y="3810"/>
                  </a:lnTo>
                  <a:lnTo>
                    <a:pt x="319024" y="7620"/>
                  </a:lnTo>
                  <a:lnTo>
                    <a:pt x="319024" y="19050"/>
                  </a:lnTo>
                  <a:lnTo>
                    <a:pt x="319024" y="22860"/>
                  </a:lnTo>
                  <a:lnTo>
                    <a:pt x="319557" y="22860"/>
                  </a:lnTo>
                  <a:lnTo>
                    <a:pt x="319557" y="25400"/>
                  </a:lnTo>
                  <a:lnTo>
                    <a:pt x="321310" y="25400"/>
                  </a:lnTo>
                  <a:lnTo>
                    <a:pt x="321310" y="26670"/>
                  </a:lnTo>
                  <a:lnTo>
                    <a:pt x="516394" y="26670"/>
                  </a:lnTo>
                  <a:lnTo>
                    <a:pt x="516394" y="25400"/>
                  </a:lnTo>
                  <a:lnTo>
                    <a:pt x="518147" y="25400"/>
                  </a:lnTo>
                  <a:lnTo>
                    <a:pt x="518147" y="22860"/>
                  </a:lnTo>
                  <a:lnTo>
                    <a:pt x="518668" y="22860"/>
                  </a:lnTo>
                  <a:lnTo>
                    <a:pt x="518668" y="19050"/>
                  </a:lnTo>
                  <a:lnTo>
                    <a:pt x="514858" y="19050"/>
                  </a:lnTo>
                  <a:lnTo>
                    <a:pt x="511060" y="19050"/>
                  </a:lnTo>
                  <a:lnTo>
                    <a:pt x="518668" y="19037"/>
                  </a:lnTo>
                  <a:lnTo>
                    <a:pt x="518668" y="7658"/>
                  </a:lnTo>
                  <a:lnTo>
                    <a:pt x="511048" y="7658"/>
                  </a:lnTo>
                  <a:lnTo>
                    <a:pt x="326656" y="7670"/>
                  </a:lnTo>
                  <a:lnTo>
                    <a:pt x="326656" y="19050"/>
                  </a:lnTo>
                  <a:lnTo>
                    <a:pt x="326644" y="7620"/>
                  </a:lnTo>
                  <a:lnTo>
                    <a:pt x="518668" y="7620"/>
                  </a:lnTo>
                  <a:lnTo>
                    <a:pt x="518668" y="3810"/>
                  </a:lnTo>
                  <a:close/>
                </a:path>
                <a:path w="2429509" h="26670">
                  <a:moveTo>
                    <a:pt x="835063" y="3810"/>
                  </a:moveTo>
                  <a:lnTo>
                    <a:pt x="834529" y="3810"/>
                  </a:lnTo>
                  <a:lnTo>
                    <a:pt x="834529" y="1270"/>
                  </a:lnTo>
                  <a:lnTo>
                    <a:pt x="832700" y="1270"/>
                  </a:lnTo>
                  <a:lnTo>
                    <a:pt x="832700" y="0"/>
                  </a:lnTo>
                  <a:lnTo>
                    <a:pt x="637794" y="0"/>
                  </a:lnTo>
                  <a:lnTo>
                    <a:pt x="637794" y="1270"/>
                  </a:lnTo>
                  <a:lnTo>
                    <a:pt x="635965" y="1270"/>
                  </a:lnTo>
                  <a:lnTo>
                    <a:pt x="635965" y="3810"/>
                  </a:lnTo>
                  <a:lnTo>
                    <a:pt x="635419" y="3810"/>
                  </a:lnTo>
                  <a:lnTo>
                    <a:pt x="635419" y="7620"/>
                  </a:lnTo>
                  <a:lnTo>
                    <a:pt x="635419" y="19050"/>
                  </a:lnTo>
                  <a:lnTo>
                    <a:pt x="635419" y="22860"/>
                  </a:lnTo>
                  <a:lnTo>
                    <a:pt x="635952" y="22860"/>
                  </a:lnTo>
                  <a:lnTo>
                    <a:pt x="635952" y="25400"/>
                  </a:lnTo>
                  <a:lnTo>
                    <a:pt x="637705" y="25400"/>
                  </a:lnTo>
                  <a:lnTo>
                    <a:pt x="637705" y="26670"/>
                  </a:lnTo>
                  <a:lnTo>
                    <a:pt x="832789" y="26670"/>
                  </a:lnTo>
                  <a:lnTo>
                    <a:pt x="832789" y="25400"/>
                  </a:lnTo>
                  <a:lnTo>
                    <a:pt x="834542" y="25400"/>
                  </a:lnTo>
                  <a:lnTo>
                    <a:pt x="834542" y="22860"/>
                  </a:lnTo>
                  <a:lnTo>
                    <a:pt x="835063" y="22860"/>
                  </a:lnTo>
                  <a:lnTo>
                    <a:pt x="835063" y="19050"/>
                  </a:lnTo>
                  <a:lnTo>
                    <a:pt x="831253" y="19050"/>
                  </a:lnTo>
                  <a:lnTo>
                    <a:pt x="827468" y="19050"/>
                  </a:lnTo>
                  <a:lnTo>
                    <a:pt x="835063" y="19037"/>
                  </a:lnTo>
                  <a:lnTo>
                    <a:pt x="835063" y="7658"/>
                  </a:lnTo>
                  <a:lnTo>
                    <a:pt x="827443" y="7658"/>
                  </a:lnTo>
                  <a:lnTo>
                    <a:pt x="643051" y="7670"/>
                  </a:lnTo>
                  <a:lnTo>
                    <a:pt x="643051" y="19050"/>
                  </a:lnTo>
                  <a:lnTo>
                    <a:pt x="643039" y="7620"/>
                  </a:lnTo>
                  <a:lnTo>
                    <a:pt x="835063" y="7620"/>
                  </a:lnTo>
                  <a:lnTo>
                    <a:pt x="835063" y="3810"/>
                  </a:lnTo>
                  <a:close/>
                </a:path>
                <a:path w="2429509" h="26670">
                  <a:moveTo>
                    <a:pt x="1154087" y="3810"/>
                  </a:moveTo>
                  <a:lnTo>
                    <a:pt x="1153553" y="3810"/>
                  </a:lnTo>
                  <a:lnTo>
                    <a:pt x="1153553" y="1270"/>
                  </a:lnTo>
                  <a:lnTo>
                    <a:pt x="1151724" y="1270"/>
                  </a:lnTo>
                  <a:lnTo>
                    <a:pt x="1151724" y="0"/>
                  </a:lnTo>
                  <a:lnTo>
                    <a:pt x="1146467" y="0"/>
                  </a:lnTo>
                  <a:lnTo>
                    <a:pt x="1146467" y="7620"/>
                  </a:lnTo>
                  <a:lnTo>
                    <a:pt x="962075" y="7670"/>
                  </a:lnTo>
                  <a:lnTo>
                    <a:pt x="962075" y="19050"/>
                  </a:lnTo>
                  <a:lnTo>
                    <a:pt x="962063" y="7620"/>
                  </a:lnTo>
                  <a:lnTo>
                    <a:pt x="1146467" y="7620"/>
                  </a:lnTo>
                  <a:lnTo>
                    <a:pt x="1146467" y="0"/>
                  </a:lnTo>
                  <a:lnTo>
                    <a:pt x="956818" y="0"/>
                  </a:lnTo>
                  <a:lnTo>
                    <a:pt x="956818" y="1270"/>
                  </a:lnTo>
                  <a:lnTo>
                    <a:pt x="954989" y="1270"/>
                  </a:lnTo>
                  <a:lnTo>
                    <a:pt x="954989" y="3810"/>
                  </a:lnTo>
                  <a:lnTo>
                    <a:pt x="954443" y="3810"/>
                  </a:lnTo>
                  <a:lnTo>
                    <a:pt x="954443" y="7620"/>
                  </a:lnTo>
                  <a:lnTo>
                    <a:pt x="954443" y="19050"/>
                  </a:lnTo>
                  <a:lnTo>
                    <a:pt x="954443" y="22860"/>
                  </a:lnTo>
                  <a:lnTo>
                    <a:pt x="954976" y="22860"/>
                  </a:lnTo>
                  <a:lnTo>
                    <a:pt x="954976" y="25400"/>
                  </a:lnTo>
                  <a:lnTo>
                    <a:pt x="956729" y="25400"/>
                  </a:lnTo>
                  <a:lnTo>
                    <a:pt x="956729" y="26670"/>
                  </a:lnTo>
                  <a:lnTo>
                    <a:pt x="1151813" y="26670"/>
                  </a:lnTo>
                  <a:lnTo>
                    <a:pt x="1151813" y="25400"/>
                  </a:lnTo>
                  <a:lnTo>
                    <a:pt x="1153566" y="25400"/>
                  </a:lnTo>
                  <a:lnTo>
                    <a:pt x="1153566" y="22860"/>
                  </a:lnTo>
                  <a:lnTo>
                    <a:pt x="1154087" y="22860"/>
                  </a:lnTo>
                  <a:lnTo>
                    <a:pt x="1154087" y="19050"/>
                  </a:lnTo>
                  <a:lnTo>
                    <a:pt x="1154087" y="7620"/>
                  </a:lnTo>
                  <a:lnTo>
                    <a:pt x="1154087" y="3810"/>
                  </a:lnTo>
                  <a:close/>
                </a:path>
                <a:path w="2429509" h="26670">
                  <a:moveTo>
                    <a:pt x="1482521" y="3810"/>
                  </a:moveTo>
                  <a:lnTo>
                    <a:pt x="1481975" y="3810"/>
                  </a:lnTo>
                  <a:lnTo>
                    <a:pt x="1481975" y="1270"/>
                  </a:lnTo>
                  <a:lnTo>
                    <a:pt x="1480146" y="1270"/>
                  </a:lnTo>
                  <a:lnTo>
                    <a:pt x="1480146" y="0"/>
                  </a:lnTo>
                  <a:lnTo>
                    <a:pt x="1285252" y="0"/>
                  </a:lnTo>
                  <a:lnTo>
                    <a:pt x="1285252" y="1270"/>
                  </a:lnTo>
                  <a:lnTo>
                    <a:pt x="1283423" y="1270"/>
                  </a:lnTo>
                  <a:lnTo>
                    <a:pt x="1283423" y="3810"/>
                  </a:lnTo>
                  <a:lnTo>
                    <a:pt x="1282877" y="3810"/>
                  </a:lnTo>
                  <a:lnTo>
                    <a:pt x="1282877" y="7620"/>
                  </a:lnTo>
                  <a:lnTo>
                    <a:pt x="1282877" y="19050"/>
                  </a:lnTo>
                  <a:lnTo>
                    <a:pt x="1282877" y="22860"/>
                  </a:lnTo>
                  <a:lnTo>
                    <a:pt x="1283398" y="22860"/>
                  </a:lnTo>
                  <a:lnTo>
                    <a:pt x="1283398" y="25400"/>
                  </a:lnTo>
                  <a:lnTo>
                    <a:pt x="1285151" y="25400"/>
                  </a:lnTo>
                  <a:lnTo>
                    <a:pt x="1285151" y="26670"/>
                  </a:lnTo>
                  <a:lnTo>
                    <a:pt x="1480235" y="26670"/>
                  </a:lnTo>
                  <a:lnTo>
                    <a:pt x="1480235" y="25400"/>
                  </a:lnTo>
                  <a:lnTo>
                    <a:pt x="1481988" y="25400"/>
                  </a:lnTo>
                  <a:lnTo>
                    <a:pt x="1481988" y="22860"/>
                  </a:lnTo>
                  <a:lnTo>
                    <a:pt x="1482521" y="22860"/>
                  </a:lnTo>
                  <a:lnTo>
                    <a:pt x="1482521" y="19050"/>
                  </a:lnTo>
                  <a:lnTo>
                    <a:pt x="1478711" y="19050"/>
                  </a:lnTo>
                  <a:lnTo>
                    <a:pt x="1474901" y="19050"/>
                  </a:lnTo>
                  <a:lnTo>
                    <a:pt x="1482521" y="19037"/>
                  </a:lnTo>
                  <a:lnTo>
                    <a:pt x="1482521" y="7658"/>
                  </a:lnTo>
                  <a:lnTo>
                    <a:pt x="1474901" y="7658"/>
                  </a:lnTo>
                  <a:lnTo>
                    <a:pt x="1290497" y="7670"/>
                  </a:lnTo>
                  <a:lnTo>
                    <a:pt x="1482521" y="7620"/>
                  </a:lnTo>
                  <a:lnTo>
                    <a:pt x="1482521" y="3810"/>
                  </a:lnTo>
                  <a:close/>
                </a:path>
                <a:path w="2429509" h="26670">
                  <a:moveTo>
                    <a:pt x="1801545" y="3810"/>
                  </a:moveTo>
                  <a:lnTo>
                    <a:pt x="1800999" y="3810"/>
                  </a:lnTo>
                  <a:lnTo>
                    <a:pt x="1800999" y="1270"/>
                  </a:lnTo>
                  <a:lnTo>
                    <a:pt x="1799170" y="1270"/>
                  </a:lnTo>
                  <a:lnTo>
                    <a:pt x="1799170" y="0"/>
                  </a:lnTo>
                  <a:lnTo>
                    <a:pt x="1604276" y="0"/>
                  </a:lnTo>
                  <a:lnTo>
                    <a:pt x="1604276" y="1270"/>
                  </a:lnTo>
                  <a:lnTo>
                    <a:pt x="1602447" y="1270"/>
                  </a:lnTo>
                  <a:lnTo>
                    <a:pt x="1602447" y="3810"/>
                  </a:lnTo>
                  <a:lnTo>
                    <a:pt x="1601901" y="3810"/>
                  </a:lnTo>
                  <a:lnTo>
                    <a:pt x="1601901" y="7620"/>
                  </a:lnTo>
                  <a:lnTo>
                    <a:pt x="1601901" y="19050"/>
                  </a:lnTo>
                  <a:lnTo>
                    <a:pt x="1601901" y="22860"/>
                  </a:lnTo>
                  <a:lnTo>
                    <a:pt x="1602422" y="22860"/>
                  </a:lnTo>
                  <a:lnTo>
                    <a:pt x="1602422" y="25400"/>
                  </a:lnTo>
                  <a:lnTo>
                    <a:pt x="1604175" y="25400"/>
                  </a:lnTo>
                  <a:lnTo>
                    <a:pt x="1604175" y="26670"/>
                  </a:lnTo>
                  <a:lnTo>
                    <a:pt x="1799259" y="26670"/>
                  </a:lnTo>
                  <a:lnTo>
                    <a:pt x="1799259" y="25400"/>
                  </a:lnTo>
                  <a:lnTo>
                    <a:pt x="1801012" y="25400"/>
                  </a:lnTo>
                  <a:lnTo>
                    <a:pt x="1801012" y="22860"/>
                  </a:lnTo>
                  <a:lnTo>
                    <a:pt x="1801545" y="22860"/>
                  </a:lnTo>
                  <a:lnTo>
                    <a:pt x="1801545" y="19050"/>
                  </a:lnTo>
                  <a:lnTo>
                    <a:pt x="1797735" y="19050"/>
                  </a:lnTo>
                  <a:lnTo>
                    <a:pt x="1793925" y="19050"/>
                  </a:lnTo>
                  <a:lnTo>
                    <a:pt x="1801545" y="19037"/>
                  </a:lnTo>
                  <a:lnTo>
                    <a:pt x="1801545" y="7658"/>
                  </a:lnTo>
                  <a:lnTo>
                    <a:pt x="1793925" y="7658"/>
                  </a:lnTo>
                  <a:lnTo>
                    <a:pt x="1609521" y="7670"/>
                  </a:lnTo>
                  <a:lnTo>
                    <a:pt x="1801545" y="7620"/>
                  </a:lnTo>
                  <a:lnTo>
                    <a:pt x="1801545" y="3810"/>
                  </a:lnTo>
                  <a:close/>
                </a:path>
                <a:path w="2429509" h="26670">
                  <a:moveTo>
                    <a:pt x="2117941" y="3810"/>
                  </a:moveTo>
                  <a:lnTo>
                    <a:pt x="2117394" y="3810"/>
                  </a:lnTo>
                  <a:lnTo>
                    <a:pt x="2117394" y="1270"/>
                  </a:lnTo>
                  <a:lnTo>
                    <a:pt x="2115566" y="1270"/>
                  </a:lnTo>
                  <a:lnTo>
                    <a:pt x="2115566" y="0"/>
                  </a:lnTo>
                  <a:lnTo>
                    <a:pt x="1920671" y="0"/>
                  </a:lnTo>
                  <a:lnTo>
                    <a:pt x="1920671" y="1270"/>
                  </a:lnTo>
                  <a:lnTo>
                    <a:pt x="1918843" y="1270"/>
                  </a:lnTo>
                  <a:lnTo>
                    <a:pt x="1918843" y="3810"/>
                  </a:lnTo>
                  <a:lnTo>
                    <a:pt x="1918309" y="3810"/>
                  </a:lnTo>
                  <a:lnTo>
                    <a:pt x="1918309" y="7620"/>
                  </a:lnTo>
                  <a:lnTo>
                    <a:pt x="1918309" y="19050"/>
                  </a:lnTo>
                  <a:lnTo>
                    <a:pt x="1918309" y="22860"/>
                  </a:lnTo>
                  <a:lnTo>
                    <a:pt x="1918830" y="22860"/>
                  </a:lnTo>
                  <a:lnTo>
                    <a:pt x="1918830" y="25400"/>
                  </a:lnTo>
                  <a:lnTo>
                    <a:pt x="1920582" y="25400"/>
                  </a:lnTo>
                  <a:lnTo>
                    <a:pt x="1920582" y="26670"/>
                  </a:lnTo>
                  <a:lnTo>
                    <a:pt x="2115655" y="26670"/>
                  </a:lnTo>
                  <a:lnTo>
                    <a:pt x="2115655" y="25400"/>
                  </a:lnTo>
                  <a:lnTo>
                    <a:pt x="2117407" y="25400"/>
                  </a:lnTo>
                  <a:lnTo>
                    <a:pt x="2117407" y="22860"/>
                  </a:lnTo>
                  <a:lnTo>
                    <a:pt x="2117941" y="22860"/>
                  </a:lnTo>
                  <a:lnTo>
                    <a:pt x="2117941" y="19050"/>
                  </a:lnTo>
                  <a:lnTo>
                    <a:pt x="2114131" y="19050"/>
                  </a:lnTo>
                  <a:lnTo>
                    <a:pt x="2110333" y="19050"/>
                  </a:lnTo>
                  <a:lnTo>
                    <a:pt x="2117941" y="19037"/>
                  </a:lnTo>
                  <a:lnTo>
                    <a:pt x="2117941" y="7658"/>
                  </a:lnTo>
                  <a:lnTo>
                    <a:pt x="2110321" y="7658"/>
                  </a:lnTo>
                  <a:lnTo>
                    <a:pt x="1925929" y="7670"/>
                  </a:lnTo>
                  <a:lnTo>
                    <a:pt x="1925929" y="19050"/>
                  </a:lnTo>
                  <a:lnTo>
                    <a:pt x="1925916" y="7620"/>
                  </a:lnTo>
                  <a:lnTo>
                    <a:pt x="2117941" y="7620"/>
                  </a:lnTo>
                  <a:lnTo>
                    <a:pt x="2117941" y="3810"/>
                  </a:lnTo>
                  <a:close/>
                </a:path>
                <a:path w="2429509" h="26670">
                  <a:moveTo>
                    <a:pt x="2429357" y="7670"/>
                  </a:moveTo>
                  <a:lnTo>
                    <a:pt x="2244953" y="7670"/>
                  </a:lnTo>
                  <a:lnTo>
                    <a:pt x="2244953" y="19050"/>
                  </a:lnTo>
                  <a:lnTo>
                    <a:pt x="2429357" y="19050"/>
                  </a:lnTo>
                  <a:lnTo>
                    <a:pt x="2429357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3">
              <a:extLst>
                <a:ext uri="{FF2B5EF4-FFF2-40B4-BE49-F238E27FC236}">
                  <a16:creationId xmlns:a16="http://schemas.microsoft.com/office/drawing/2014/main" id="{3D2DBEF3-1781-EACC-8DA9-33DA0DD66AB4}"/>
                </a:ext>
              </a:extLst>
            </p:cNvPr>
            <p:cNvSpPr/>
            <p:nvPr/>
          </p:nvSpPr>
          <p:spPr>
            <a:xfrm>
              <a:off x="14962722" y="8971458"/>
              <a:ext cx="1293495" cy="27305"/>
            </a:xfrm>
            <a:custGeom>
              <a:avLst/>
              <a:gdLst/>
              <a:ahLst/>
              <a:cxnLst/>
              <a:rect l="l" t="t" r="r" b="b"/>
              <a:pathLst>
                <a:path w="1293494" h="27304">
                  <a:moveTo>
                    <a:pt x="199631" y="3810"/>
                  </a:moveTo>
                  <a:lnTo>
                    <a:pt x="199085" y="3810"/>
                  </a:lnTo>
                  <a:lnTo>
                    <a:pt x="199085" y="1270"/>
                  </a:lnTo>
                  <a:lnTo>
                    <a:pt x="197256" y="1270"/>
                  </a:lnTo>
                  <a:lnTo>
                    <a:pt x="197256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45" y="26670"/>
                  </a:lnTo>
                  <a:lnTo>
                    <a:pt x="197345" y="25400"/>
                  </a:lnTo>
                  <a:lnTo>
                    <a:pt x="199097" y="25400"/>
                  </a:lnTo>
                  <a:lnTo>
                    <a:pt x="199097" y="22860"/>
                  </a:lnTo>
                  <a:lnTo>
                    <a:pt x="199631" y="22860"/>
                  </a:lnTo>
                  <a:lnTo>
                    <a:pt x="199631" y="19050"/>
                  </a:lnTo>
                  <a:lnTo>
                    <a:pt x="195821" y="19050"/>
                  </a:lnTo>
                  <a:lnTo>
                    <a:pt x="192024" y="19050"/>
                  </a:lnTo>
                  <a:lnTo>
                    <a:pt x="199631" y="19037"/>
                  </a:lnTo>
                  <a:lnTo>
                    <a:pt x="199631" y="7658"/>
                  </a:lnTo>
                  <a:lnTo>
                    <a:pt x="192011" y="7658"/>
                  </a:lnTo>
                  <a:lnTo>
                    <a:pt x="7620" y="7670"/>
                  </a:lnTo>
                  <a:lnTo>
                    <a:pt x="7620" y="19050"/>
                  </a:lnTo>
                  <a:lnTo>
                    <a:pt x="7607" y="7620"/>
                  </a:lnTo>
                  <a:lnTo>
                    <a:pt x="199631" y="7620"/>
                  </a:lnTo>
                  <a:lnTo>
                    <a:pt x="199631" y="3810"/>
                  </a:lnTo>
                  <a:close/>
                </a:path>
                <a:path w="1293494" h="27304">
                  <a:moveTo>
                    <a:pt x="528053" y="3810"/>
                  </a:moveTo>
                  <a:lnTo>
                    <a:pt x="527507" y="3810"/>
                  </a:lnTo>
                  <a:lnTo>
                    <a:pt x="527507" y="1270"/>
                  </a:lnTo>
                  <a:lnTo>
                    <a:pt x="525678" y="1270"/>
                  </a:lnTo>
                  <a:lnTo>
                    <a:pt x="525678" y="0"/>
                  </a:lnTo>
                  <a:lnTo>
                    <a:pt x="330784" y="0"/>
                  </a:lnTo>
                  <a:lnTo>
                    <a:pt x="330784" y="1270"/>
                  </a:lnTo>
                  <a:lnTo>
                    <a:pt x="328955" y="1270"/>
                  </a:lnTo>
                  <a:lnTo>
                    <a:pt x="328955" y="3810"/>
                  </a:lnTo>
                  <a:lnTo>
                    <a:pt x="328409" y="3810"/>
                  </a:lnTo>
                  <a:lnTo>
                    <a:pt x="328409" y="7620"/>
                  </a:lnTo>
                  <a:lnTo>
                    <a:pt x="328409" y="19050"/>
                  </a:lnTo>
                  <a:lnTo>
                    <a:pt x="328409" y="22860"/>
                  </a:lnTo>
                  <a:lnTo>
                    <a:pt x="328942" y="22860"/>
                  </a:lnTo>
                  <a:lnTo>
                    <a:pt x="328942" y="25400"/>
                  </a:lnTo>
                  <a:lnTo>
                    <a:pt x="330695" y="25400"/>
                  </a:lnTo>
                  <a:lnTo>
                    <a:pt x="330695" y="26670"/>
                  </a:lnTo>
                  <a:lnTo>
                    <a:pt x="525780" y="26670"/>
                  </a:lnTo>
                  <a:lnTo>
                    <a:pt x="525780" y="25400"/>
                  </a:lnTo>
                  <a:lnTo>
                    <a:pt x="527532" y="25400"/>
                  </a:lnTo>
                  <a:lnTo>
                    <a:pt x="527532" y="22860"/>
                  </a:lnTo>
                  <a:lnTo>
                    <a:pt x="528053" y="22860"/>
                  </a:lnTo>
                  <a:lnTo>
                    <a:pt x="528053" y="19050"/>
                  </a:lnTo>
                  <a:lnTo>
                    <a:pt x="524243" y="19050"/>
                  </a:lnTo>
                  <a:lnTo>
                    <a:pt x="520446" y="19050"/>
                  </a:lnTo>
                  <a:lnTo>
                    <a:pt x="528053" y="19037"/>
                  </a:lnTo>
                  <a:lnTo>
                    <a:pt x="528053" y="7658"/>
                  </a:lnTo>
                  <a:lnTo>
                    <a:pt x="520433" y="7658"/>
                  </a:lnTo>
                  <a:lnTo>
                    <a:pt x="336042" y="7670"/>
                  </a:lnTo>
                  <a:lnTo>
                    <a:pt x="336042" y="19050"/>
                  </a:lnTo>
                  <a:lnTo>
                    <a:pt x="336029" y="7620"/>
                  </a:lnTo>
                  <a:lnTo>
                    <a:pt x="528053" y="7620"/>
                  </a:lnTo>
                  <a:lnTo>
                    <a:pt x="528053" y="3810"/>
                  </a:lnTo>
                  <a:close/>
                </a:path>
                <a:path w="1293494" h="27304">
                  <a:moveTo>
                    <a:pt x="847077" y="3810"/>
                  </a:moveTo>
                  <a:lnTo>
                    <a:pt x="846543" y="3810"/>
                  </a:lnTo>
                  <a:lnTo>
                    <a:pt x="846543" y="1270"/>
                  </a:lnTo>
                  <a:lnTo>
                    <a:pt x="844715" y="1270"/>
                  </a:lnTo>
                  <a:lnTo>
                    <a:pt x="844715" y="0"/>
                  </a:lnTo>
                  <a:lnTo>
                    <a:pt x="839457" y="0"/>
                  </a:lnTo>
                  <a:lnTo>
                    <a:pt x="839457" y="7620"/>
                  </a:lnTo>
                  <a:lnTo>
                    <a:pt x="655066" y="7670"/>
                  </a:lnTo>
                  <a:lnTo>
                    <a:pt x="655053" y="19050"/>
                  </a:lnTo>
                  <a:lnTo>
                    <a:pt x="655053" y="7620"/>
                  </a:lnTo>
                  <a:lnTo>
                    <a:pt x="839457" y="7620"/>
                  </a:lnTo>
                  <a:lnTo>
                    <a:pt x="839457" y="0"/>
                  </a:lnTo>
                  <a:lnTo>
                    <a:pt x="649808" y="0"/>
                  </a:lnTo>
                  <a:lnTo>
                    <a:pt x="649808" y="1270"/>
                  </a:lnTo>
                  <a:lnTo>
                    <a:pt x="647979" y="1270"/>
                  </a:lnTo>
                  <a:lnTo>
                    <a:pt x="647979" y="3810"/>
                  </a:lnTo>
                  <a:lnTo>
                    <a:pt x="647433" y="3810"/>
                  </a:lnTo>
                  <a:lnTo>
                    <a:pt x="647433" y="7620"/>
                  </a:lnTo>
                  <a:lnTo>
                    <a:pt x="647433" y="19050"/>
                  </a:lnTo>
                  <a:lnTo>
                    <a:pt x="647433" y="22860"/>
                  </a:lnTo>
                  <a:lnTo>
                    <a:pt x="647966" y="22860"/>
                  </a:lnTo>
                  <a:lnTo>
                    <a:pt x="647966" y="25400"/>
                  </a:lnTo>
                  <a:lnTo>
                    <a:pt x="649719" y="25400"/>
                  </a:lnTo>
                  <a:lnTo>
                    <a:pt x="649719" y="26670"/>
                  </a:lnTo>
                  <a:lnTo>
                    <a:pt x="844804" y="26670"/>
                  </a:lnTo>
                  <a:lnTo>
                    <a:pt x="844804" y="25400"/>
                  </a:lnTo>
                  <a:lnTo>
                    <a:pt x="846556" y="25400"/>
                  </a:lnTo>
                  <a:lnTo>
                    <a:pt x="846556" y="22860"/>
                  </a:lnTo>
                  <a:lnTo>
                    <a:pt x="847077" y="22860"/>
                  </a:lnTo>
                  <a:lnTo>
                    <a:pt x="847077" y="19050"/>
                  </a:lnTo>
                  <a:lnTo>
                    <a:pt x="847077" y="7620"/>
                  </a:lnTo>
                  <a:lnTo>
                    <a:pt x="847077" y="3810"/>
                  </a:lnTo>
                  <a:close/>
                </a:path>
                <a:path w="1293494" h="27304">
                  <a:moveTo>
                    <a:pt x="1163472" y="3810"/>
                  </a:moveTo>
                  <a:lnTo>
                    <a:pt x="1162939" y="3810"/>
                  </a:lnTo>
                  <a:lnTo>
                    <a:pt x="1162939" y="1270"/>
                  </a:lnTo>
                  <a:lnTo>
                    <a:pt x="1161110" y="1270"/>
                  </a:lnTo>
                  <a:lnTo>
                    <a:pt x="1161110" y="0"/>
                  </a:lnTo>
                  <a:lnTo>
                    <a:pt x="966216" y="0"/>
                  </a:lnTo>
                  <a:lnTo>
                    <a:pt x="966216" y="1270"/>
                  </a:lnTo>
                  <a:lnTo>
                    <a:pt x="964374" y="1270"/>
                  </a:lnTo>
                  <a:lnTo>
                    <a:pt x="964374" y="3810"/>
                  </a:lnTo>
                  <a:lnTo>
                    <a:pt x="963828" y="3810"/>
                  </a:lnTo>
                  <a:lnTo>
                    <a:pt x="963828" y="7620"/>
                  </a:lnTo>
                  <a:lnTo>
                    <a:pt x="963828" y="19050"/>
                  </a:lnTo>
                  <a:lnTo>
                    <a:pt x="963828" y="22860"/>
                  </a:lnTo>
                  <a:lnTo>
                    <a:pt x="964361" y="22860"/>
                  </a:lnTo>
                  <a:lnTo>
                    <a:pt x="964361" y="25400"/>
                  </a:lnTo>
                  <a:lnTo>
                    <a:pt x="966114" y="25400"/>
                  </a:lnTo>
                  <a:lnTo>
                    <a:pt x="966114" y="26670"/>
                  </a:lnTo>
                  <a:lnTo>
                    <a:pt x="1161199" y="26670"/>
                  </a:lnTo>
                  <a:lnTo>
                    <a:pt x="1161199" y="25400"/>
                  </a:lnTo>
                  <a:lnTo>
                    <a:pt x="1162951" y="25400"/>
                  </a:lnTo>
                  <a:lnTo>
                    <a:pt x="1162951" y="22860"/>
                  </a:lnTo>
                  <a:lnTo>
                    <a:pt x="1163472" y="22860"/>
                  </a:lnTo>
                  <a:lnTo>
                    <a:pt x="1163472" y="19050"/>
                  </a:lnTo>
                  <a:lnTo>
                    <a:pt x="1159662" y="19050"/>
                  </a:lnTo>
                  <a:lnTo>
                    <a:pt x="1155865" y="19050"/>
                  </a:lnTo>
                  <a:lnTo>
                    <a:pt x="1163472" y="19037"/>
                  </a:lnTo>
                  <a:lnTo>
                    <a:pt x="1163472" y="7658"/>
                  </a:lnTo>
                  <a:lnTo>
                    <a:pt x="1155865" y="7658"/>
                  </a:lnTo>
                  <a:lnTo>
                    <a:pt x="971461" y="7670"/>
                  </a:lnTo>
                  <a:lnTo>
                    <a:pt x="1163472" y="7620"/>
                  </a:lnTo>
                  <a:lnTo>
                    <a:pt x="1163472" y="3810"/>
                  </a:lnTo>
                  <a:close/>
                </a:path>
                <a:path w="1293494" h="27304">
                  <a:moveTo>
                    <a:pt x="1293279" y="7670"/>
                  </a:moveTo>
                  <a:lnTo>
                    <a:pt x="1293266" y="50"/>
                  </a:lnTo>
                  <a:lnTo>
                    <a:pt x="1286675" y="50"/>
                  </a:lnTo>
                  <a:lnTo>
                    <a:pt x="1283982" y="1168"/>
                  </a:lnTo>
                  <a:lnTo>
                    <a:pt x="1282865" y="3873"/>
                  </a:lnTo>
                  <a:lnTo>
                    <a:pt x="1282865" y="22860"/>
                  </a:lnTo>
                  <a:lnTo>
                    <a:pt x="1283982" y="25565"/>
                  </a:lnTo>
                  <a:lnTo>
                    <a:pt x="1286675" y="26682"/>
                  </a:lnTo>
                  <a:lnTo>
                    <a:pt x="1293266" y="26682"/>
                  </a:lnTo>
                  <a:lnTo>
                    <a:pt x="1293266" y="19062"/>
                  </a:lnTo>
                  <a:lnTo>
                    <a:pt x="1290485" y="19062"/>
                  </a:lnTo>
                  <a:lnTo>
                    <a:pt x="1293279" y="19050"/>
                  </a:lnTo>
                  <a:lnTo>
                    <a:pt x="1293279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4BE8E3-0DF9-40FC-DA38-FCA22B8DED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79" y="1409245"/>
            <a:ext cx="8862675" cy="6166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B0CA72-7F7A-F2D5-8489-51FEC069C6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79" y="1416229"/>
            <a:ext cx="8862675" cy="6166777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FB98EC06-D2C3-BBC1-AE5B-24F62A80145F}"/>
              </a:ext>
            </a:extLst>
          </p:cNvPr>
          <p:cNvSpPr/>
          <p:nvPr/>
        </p:nvSpPr>
        <p:spPr>
          <a:xfrm>
            <a:off x="15481300" y="8229599"/>
            <a:ext cx="774700" cy="304800"/>
          </a:xfrm>
          <a:custGeom>
            <a:avLst/>
            <a:gdLst/>
            <a:ahLst/>
            <a:cxnLst/>
            <a:rect l="l" t="t" r="r" b="b"/>
            <a:pathLst>
              <a:path w="774700" h="304800">
                <a:moveTo>
                  <a:pt x="774700" y="0"/>
                </a:moveTo>
                <a:lnTo>
                  <a:pt x="0" y="0"/>
                </a:lnTo>
                <a:lnTo>
                  <a:pt x="0" y="304800"/>
                </a:lnTo>
                <a:lnTo>
                  <a:pt x="774700" y="304800"/>
                </a:lnTo>
                <a:lnTo>
                  <a:pt x="774700" y="0"/>
                </a:lnTo>
                <a:close/>
              </a:path>
            </a:pathLst>
          </a:custGeom>
          <a:solidFill>
            <a:srgbClr val="84D5F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B284A-3396-F710-80EB-DEA7E4C2D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2B498-63B8-6783-97C6-FA9C608FB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338" y="-883290"/>
            <a:ext cx="3581400" cy="358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5E3BC-B5F3-F145-EEAF-B00BE2A86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63" y="-700410"/>
            <a:ext cx="3581400" cy="358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6A77C-1265-32B1-D148-48D90E01D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23" y="-849602"/>
            <a:ext cx="3581400" cy="358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D03ED4-70E1-33EF-9CBC-0CA714BC8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740" y="-775006"/>
            <a:ext cx="3581400" cy="358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0CCFFE-AD5A-04CA-8894-27DB481BB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00" y="-873264"/>
            <a:ext cx="3581400" cy="3581400"/>
          </a:xfrm>
          <a:prstGeom prst="rect">
            <a:avLst/>
          </a:prstGeom>
        </p:spPr>
      </p:pic>
      <p:grpSp>
        <p:nvGrpSpPr>
          <p:cNvPr id="87" name="object 10">
            <a:extLst>
              <a:ext uri="{FF2B5EF4-FFF2-40B4-BE49-F238E27FC236}">
                <a16:creationId xmlns:a16="http://schemas.microsoft.com/office/drawing/2014/main" id="{8BDFE03E-9A6C-3D84-BB31-D031E584AADA}"/>
              </a:ext>
            </a:extLst>
          </p:cNvPr>
          <p:cNvGrpSpPr/>
          <p:nvPr/>
        </p:nvGrpSpPr>
        <p:grpSpPr>
          <a:xfrm>
            <a:off x="0" y="8880068"/>
            <a:ext cx="16256000" cy="264160"/>
            <a:chOff x="0" y="8880068"/>
            <a:chExt cx="16256000" cy="264160"/>
          </a:xfrm>
        </p:grpSpPr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5CC47A1B-DBF6-72FE-0459-F8117CE063B9}"/>
                </a:ext>
              </a:extLst>
            </p:cNvPr>
            <p:cNvSpPr/>
            <p:nvPr/>
          </p:nvSpPr>
          <p:spPr>
            <a:xfrm>
              <a:off x="0" y="8880068"/>
              <a:ext cx="16256000" cy="264160"/>
            </a:xfrm>
            <a:custGeom>
              <a:avLst/>
              <a:gdLst/>
              <a:ahLst/>
              <a:cxnLst/>
              <a:rect l="l" t="t" r="r" b="b"/>
              <a:pathLst>
                <a:path w="16256000" h="264159">
                  <a:moveTo>
                    <a:pt x="16256000" y="0"/>
                  </a:moveTo>
                  <a:lnTo>
                    <a:pt x="0" y="0"/>
                  </a:lnTo>
                  <a:lnTo>
                    <a:pt x="0" y="263931"/>
                  </a:lnTo>
                  <a:lnTo>
                    <a:pt x="16256000" y="263931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ADA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2">
              <a:extLst>
                <a:ext uri="{FF2B5EF4-FFF2-40B4-BE49-F238E27FC236}">
                  <a16:creationId xmlns:a16="http://schemas.microsoft.com/office/drawing/2014/main" id="{8DB733AC-2A3E-BC5B-35B5-47527553C8A2}"/>
                </a:ext>
              </a:extLst>
            </p:cNvPr>
            <p:cNvSpPr/>
            <p:nvPr/>
          </p:nvSpPr>
          <p:spPr>
            <a:xfrm>
              <a:off x="12725387" y="8971458"/>
              <a:ext cx="2429510" cy="26670"/>
            </a:xfrm>
            <a:custGeom>
              <a:avLst/>
              <a:gdLst/>
              <a:ahLst/>
              <a:cxnLst/>
              <a:rect l="l" t="t" r="r" b="b"/>
              <a:pathLst>
                <a:path w="2429509" h="26670">
                  <a:moveTo>
                    <a:pt x="199644" y="3810"/>
                  </a:moveTo>
                  <a:lnTo>
                    <a:pt x="199110" y="3810"/>
                  </a:lnTo>
                  <a:lnTo>
                    <a:pt x="199110" y="1270"/>
                  </a:lnTo>
                  <a:lnTo>
                    <a:pt x="197281" y="1270"/>
                  </a:lnTo>
                  <a:lnTo>
                    <a:pt x="197281" y="0"/>
                  </a:lnTo>
                  <a:lnTo>
                    <a:pt x="2374" y="0"/>
                  </a:lnTo>
                  <a:lnTo>
                    <a:pt x="2374" y="1270"/>
                  </a:lnTo>
                  <a:lnTo>
                    <a:pt x="546" y="1270"/>
                  </a:lnTo>
                  <a:lnTo>
                    <a:pt x="546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33" y="22860"/>
                  </a:lnTo>
                  <a:lnTo>
                    <a:pt x="533" y="25400"/>
                  </a:lnTo>
                  <a:lnTo>
                    <a:pt x="2286" y="25400"/>
                  </a:lnTo>
                  <a:lnTo>
                    <a:pt x="2286" y="26670"/>
                  </a:lnTo>
                  <a:lnTo>
                    <a:pt x="197370" y="26670"/>
                  </a:lnTo>
                  <a:lnTo>
                    <a:pt x="197370" y="25400"/>
                  </a:lnTo>
                  <a:lnTo>
                    <a:pt x="199123" y="25400"/>
                  </a:lnTo>
                  <a:lnTo>
                    <a:pt x="199123" y="22860"/>
                  </a:lnTo>
                  <a:lnTo>
                    <a:pt x="199644" y="22860"/>
                  </a:lnTo>
                  <a:lnTo>
                    <a:pt x="199644" y="19050"/>
                  </a:lnTo>
                  <a:lnTo>
                    <a:pt x="195834" y="19050"/>
                  </a:lnTo>
                  <a:lnTo>
                    <a:pt x="192036" y="19050"/>
                  </a:lnTo>
                  <a:lnTo>
                    <a:pt x="199644" y="19037"/>
                  </a:lnTo>
                  <a:lnTo>
                    <a:pt x="199644" y="7658"/>
                  </a:lnTo>
                  <a:lnTo>
                    <a:pt x="192024" y="7658"/>
                  </a:lnTo>
                  <a:lnTo>
                    <a:pt x="7632" y="7670"/>
                  </a:lnTo>
                  <a:lnTo>
                    <a:pt x="7632" y="19050"/>
                  </a:lnTo>
                  <a:lnTo>
                    <a:pt x="7620" y="7620"/>
                  </a:lnTo>
                  <a:lnTo>
                    <a:pt x="199644" y="7620"/>
                  </a:lnTo>
                  <a:lnTo>
                    <a:pt x="199644" y="3810"/>
                  </a:lnTo>
                  <a:close/>
                </a:path>
                <a:path w="2429509" h="26670">
                  <a:moveTo>
                    <a:pt x="518668" y="3810"/>
                  </a:moveTo>
                  <a:lnTo>
                    <a:pt x="518134" y="3810"/>
                  </a:lnTo>
                  <a:lnTo>
                    <a:pt x="518134" y="1270"/>
                  </a:lnTo>
                  <a:lnTo>
                    <a:pt x="516305" y="1270"/>
                  </a:lnTo>
                  <a:lnTo>
                    <a:pt x="516305" y="0"/>
                  </a:lnTo>
                  <a:lnTo>
                    <a:pt x="321398" y="0"/>
                  </a:lnTo>
                  <a:lnTo>
                    <a:pt x="321398" y="1270"/>
                  </a:lnTo>
                  <a:lnTo>
                    <a:pt x="319570" y="1270"/>
                  </a:lnTo>
                  <a:lnTo>
                    <a:pt x="319570" y="3810"/>
                  </a:lnTo>
                  <a:lnTo>
                    <a:pt x="319024" y="3810"/>
                  </a:lnTo>
                  <a:lnTo>
                    <a:pt x="319024" y="7620"/>
                  </a:lnTo>
                  <a:lnTo>
                    <a:pt x="319024" y="19050"/>
                  </a:lnTo>
                  <a:lnTo>
                    <a:pt x="319024" y="22860"/>
                  </a:lnTo>
                  <a:lnTo>
                    <a:pt x="319557" y="22860"/>
                  </a:lnTo>
                  <a:lnTo>
                    <a:pt x="319557" y="25400"/>
                  </a:lnTo>
                  <a:lnTo>
                    <a:pt x="321310" y="25400"/>
                  </a:lnTo>
                  <a:lnTo>
                    <a:pt x="321310" y="26670"/>
                  </a:lnTo>
                  <a:lnTo>
                    <a:pt x="516394" y="26670"/>
                  </a:lnTo>
                  <a:lnTo>
                    <a:pt x="516394" y="25400"/>
                  </a:lnTo>
                  <a:lnTo>
                    <a:pt x="518147" y="25400"/>
                  </a:lnTo>
                  <a:lnTo>
                    <a:pt x="518147" y="22860"/>
                  </a:lnTo>
                  <a:lnTo>
                    <a:pt x="518668" y="22860"/>
                  </a:lnTo>
                  <a:lnTo>
                    <a:pt x="518668" y="19050"/>
                  </a:lnTo>
                  <a:lnTo>
                    <a:pt x="514858" y="19050"/>
                  </a:lnTo>
                  <a:lnTo>
                    <a:pt x="511060" y="19050"/>
                  </a:lnTo>
                  <a:lnTo>
                    <a:pt x="518668" y="19037"/>
                  </a:lnTo>
                  <a:lnTo>
                    <a:pt x="518668" y="7658"/>
                  </a:lnTo>
                  <a:lnTo>
                    <a:pt x="511048" y="7658"/>
                  </a:lnTo>
                  <a:lnTo>
                    <a:pt x="326656" y="7670"/>
                  </a:lnTo>
                  <a:lnTo>
                    <a:pt x="326656" y="19050"/>
                  </a:lnTo>
                  <a:lnTo>
                    <a:pt x="326644" y="7620"/>
                  </a:lnTo>
                  <a:lnTo>
                    <a:pt x="518668" y="7620"/>
                  </a:lnTo>
                  <a:lnTo>
                    <a:pt x="518668" y="3810"/>
                  </a:lnTo>
                  <a:close/>
                </a:path>
                <a:path w="2429509" h="26670">
                  <a:moveTo>
                    <a:pt x="835063" y="3810"/>
                  </a:moveTo>
                  <a:lnTo>
                    <a:pt x="834529" y="3810"/>
                  </a:lnTo>
                  <a:lnTo>
                    <a:pt x="834529" y="1270"/>
                  </a:lnTo>
                  <a:lnTo>
                    <a:pt x="832700" y="1270"/>
                  </a:lnTo>
                  <a:lnTo>
                    <a:pt x="832700" y="0"/>
                  </a:lnTo>
                  <a:lnTo>
                    <a:pt x="637794" y="0"/>
                  </a:lnTo>
                  <a:lnTo>
                    <a:pt x="637794" y="1270"/>
                  </a:lnTo>
                  <a:lnTo>
                    <a:pt x="635965" y="1270"/>
                  </a:lnTo>
                  <a:lnTo>
                    <a:pt x="635965" y="3810"/>
                  </a:lnTo>
                  <a:lnTo>
                    <a:pt x="635419" y="3810"/>
                  </a:lnTo>
                  <a:lnTo>
                    <a:pt x="635419" y="7620"/>
                  </a:lnTo>
                  <a:lnTo>
                    <a:pt x="635419" y="19050"/>
                  </a:lnTo>
                  <a:lnTo>
                    <a:pt x="635419" y="22860"/>
                  </a:lnTo>
                  <a:lnTo>
                    <a:pt x="635952" y="22860"/>
                  </a:lnTo>
                  <a:lnTo>
                    <a:pt x="635952" y="25400"/>
                  </a:lnTo>
                  <a:lnTo>
                    <a:pt x="637705" y="25400"/>
                  </a:lnTo>
                  <a:lnTo>
                    <a:pt x="637705" y="26670"/>
                  </a:lnTo>
                  <a:lnTo>
                    <a:pt x="832789" y="26670"/>
                  </a:lnTo>
                  <a:lnTo>
                    <a:pt x="832789" y="25400"/>
                  </a:lnTo>
                  <a:lnTo>
                    <a:pt x="834542" y="25400"/>
                  </a:lnTo>
                  <a:lnTo>
                    <a:pt x="834542" y="22860"/>
                  </a:lnTo>
                  <a:lnTo>
                    <a:pt x="835063" y="22860"/>
                  </a:lnTo>
                  <a:lnTo>
                    <a:pt x="835063" y="19050"/>
                  </a:lnTo>
                  <a:lnTo>
                    <a:pt x="831253" y="19050"/>
                  </a:lnTo>
                  <a:lnTo>
                    <a:pt x="827468" y="19050"/>
                  </a:lnTo>
                  <a:lnTo>
                    <a:pt x="835063" y="19037"/>
                  </a:lnTo>
                  <a:lnTo>
                    <a:pt x="835063" y="7658"/>
                  </a:lnTo>
                  <a:lnTo>
                    <a:pt x="827443" y="7658"/>
                  </a:lnTo>
                  <a:lnTo>
                    <a:pt x="643051" y="7670"/>
                  </a:lnTo>
                  <a:lnTo>
                    <a:pt x="643051" y="19050"/>
                  </a:lnTo>
                  <a:lnTo>
                    <a:pt x="643039" y="7620"/>
                  </a:lnTo>
                  <a:lnTo>
                    <a:pt x="835063" y="7620"/>
                  </a:lnTo>
                  <a:lnTo>
                    <a:pt x="835063" y="3810"/>
                  </a:lnTo>
                  <a:close/>
                </a:path>
                <a:path w="2429509" h="26670">
                  <a:moveTo>
                    <a:pt x="1154087" y="3810"/>
                  </a:moveTo>
                  <a:lnTo>
                    <a:pt x="1153553" y="3810"/>
                  </a:lnTo>
                  <a:lnTo>
                    <a:pt x="1153553" y="1270"/>
                  </a:lnTo>
                  <a:lnTo>
                    <a:pt x="1151724" y="1270"/>
                  </a:lnTo>
                  <a:lnTo>
                    <a:pt x="1151724" y="0"/>
                  </a:lnTo>
                  <a:lnTo>
                    <a:pt x="1146467" y="0"/>
                  </a:lnTo>
                  <a:lnTo>
                    <a:pt x="1146467" y="7620"/>
                  </a:lnTo>
                  <a:lnTo>
                    <a:pt x="962075" y="7670"/>
                  </a:lnTo>
                  <a:lnTo>
                    <a:pt x="962075" y="19050"/>
                  </a:lnTo>
                  <a:lnTo>
                    <a:pt x="962063" y="7620"/>
                  </a:lnTo>
                  <a:lnTo>
                    <a:pt x="1146467" y="7620"/>
                  </a:lnTo>
                  <a:lnTo>
                    <a:pt x="1146467" y="0"/>
                  </a:lnTo>
                  <a:lnTo>
                    <a:pt x="956818" y="0"/>
                  </a:lnTo>
                  <a:lnTo>
                    <a:pt x="956818" y="1270"/>
                  </a:lnTo>
                  <a:lnTo>
                    <a:pt x="954989" y="1270"/>
                  </a:lnTo>
                  <a:lnTo>
                    <a:pt x="954989" y="3810"/>
                  </a:lnTo>
                  <a:lnTo>
                    <a:pt x="954443" y="3810"/>
                  </a:lnTo>
                  <a:lnTo>
                    <a:pt x="954443" y="7620"/>
                  </a:lnTo>
                  <a:lnTo>
                    <a:pt x="954443" y="19050"/>
                  </a:lnTo>
                  <a:lnTo>
                    <a:pt x="954443" y="22860"/>
                  </a:lnTo>
                  <a:lnTo>
                    <a:pt x="954976" y="22860"/>
                  </a:lnTo>
                  <a:lnTo>
                    <a:pt x="954976" y="25400"/>
                  </a:lnTo>
                  <a:lnTo>
                    <a:pt x="956729" y="25400"/>
                  </a:lnTo>
                  <a:lnTo>
                    <a:pt x="956729" y="26670"/>
                  </a:lnTo>
                  <a:lnTo>
                    <a:pt x="1151813" y="26670"/>
                  </a:lnTo>
                  <a:lnTo>
                    <a:pt x="1151813" y="25400"/>
                  </a:lnTo>
                  <a:lnTo>
                    <a:pt x="1153566" y="25400"/>
                  </a:lnTo>
                  <a:lnTo>
                    <a:pt x="1153566" y="22860"/>
                  </a:lnTo>
                  <a:lnTo>
                    <a:pt x="1154087" y="22860"/>
                  </a:lnTo>
                  <a:lnTo>
                    <a:pt x="1154087" y="19050"/>
                  </a:lnTo>
                  <a:lnTo>
                    <a:pt x="1154087" y="7620"/>
                  </a:lnTo>
                  <a:lnTo>
                    <a:pt x="1154087" y="3810"/>
                  </a:lnTo>
                  <a:close/>
                </a:path>
                <a:path w="2429509" h="26670">
                  <a:moveTo>
                    <a:pt x="1482521" y="3810"/>
                  </a:moveTo>
                  <a:lnTo>
                    <a:pt x="1481975" y="3810"/>
                  </a:lnTo>
                  <a:lnTo>
                    <a:pt x="1481975" y="1270"/>
                  </a:lnTo>
                  <a:lnTo>
                    <a:pt x="1480146" y="1270"/>
                  </a:lnTo>
                  <a:lnTo>
                    <a:pt x="1480146" y="0"/>
                  </a:lnTo>
                  <a:lnTo>
                    <a:pt x="1285252" y="0"/>
                  </a:lnTo>
                  <a:lnTo>
                    <a:pt x="1285252" y="1270"/>
                  </a:lnTo>
                  <a:lnTo>
                    <a:pt x="1283423" y="1270"/>
                  </a:lnTo>
                  <a:lnTo>
                    <a:pt x="1283423" y="3810"/>
                  </a:lnTo>
                  <a:lnTo>
                    <a:pt x="1282877" y="3810"/>
                  </a:lnTo>
                  <a:lnTo>
                    <a:pt x="1282877" y="7620"/>
                  </a:lnTo>
                  <a:lnTo>
                    <a:pt x="1282877" y="19050"/>
                  </a:lnTo>
                  <a:lnTo>
                    <a:pt x="1282877" y="22860"/>
                  </a:lnTo>
                  <a:lnTo>
                    <a:pt x="1283398" y="22860"/>
                  </a:lnTo>
                  <a:lnTo>
                    <a:pt x="1283398" y="25400"/>
                  </a:lnTo>
                  <a:lnTo>
                    <a:pt x="1285151" y="25400"/>
                  </a:lnTo>
                  <a:lnTo>
                    <a:pt x="1285151" y="26670"/>
                  </a:lnTo>
                  <a:lnTo>
                    <a:pt x="1480235" y="26670"/>
                  </a:lnTo>
                  <a:lnTo>
                    <a:pt x="1480235" y="25400"/>
                  </a:lnTo>
                  <a:lnTo>
                    <a:pt x="1481988" y="25400"/>
                  </a:lnTo>
                  <a:lnTo>
                    <a:pt x="1481988" y="22860"/>
                  </a:lnTo>
                  <a:lnTo>
                    <a:pt x="1482521" y="22860"/>
                  </a:lnTo>
                  <a:lnTo>
                    <a:pt x="1482521" y="19050"/>
                  </a:lnTo>
                  <a:lnTo>
                    <a:pt x="1478711" y="19050"/>
                  </a:lnTo>
                  <a:lnTo>
                    <a:pt x="1474901" y="19050"/>
                  </a:lnTo>
                  <a:lnTo>
                    <a:pt x="1482521" y="19037"/>
                  </a:lnTo>
                  <a:lnTo>
                    <a:pt x="1482521" y="7658"/>
                  </a:lnTo>
                  <a:lnTo>
                    <a:pt x="1474901" y="7658"/>
                  </a:lnTo>
                  <a:lnTo>
                    <a:pt x="1290497" y="7670"/>
                  </a:lnTo>
                  <a:lnTo>
                    <a:pt x="1482521" y="7620"/>
                  </a:lnTo>
                  <a:lnTo>
                    <a:pt x="1482521" y="3810"/>
                  </a:lnTo>
                  <a:close/>
                </a:path>
                <a:path w="2429509" h="26670">
                  <a:moveTo>
                    <a:pt x="1801545" y="3810"/>
                  </a:moveTo>
                  <a:lnTo>
                    <a:pt x="1800999" y="3810"/>
                  </a:lnTo>
                  <a:lnTo>
                    <a:pt x="1800999" y="1270"/>
                  </a:lnTo>
                  <a:lnTo>
                    <a:pt x="1799170" y="1270"/>
                  </a:lnTo>
                  <a:lnTo>
                    <a:pt x="1799170" y="0"/>
                  </a:lnTo>
                  <a:lnTo>
                    <a:pt x="1604276" y="0"/>
                  </a:lnTo>
                  <a:lnTo>
                    <a:pt x="1604276" y="1270"/>
                  </a:lnTo>
                  <a:lnTo>
                    <a:pt x="1602447" y="1270"/>
                  </a:lnTo>
                  <a:lnTo>
                    <a:pt x="1602447" y="3810"/>
                  </a:lnTo>
                  <a:lnTo>
                    <a:pt x="1601901" y="3810"/>
                  </a:lnTo>
                  <a:lnTo>
                    <a:pt x="1601901" y="7620"/>
                  </a:lnTo>
                  <a:lnTo>
                    <a:pt x="1601901" y="19050"/>
                  </a:lnTo>
                  <a:lnTo>
                    <a:pt x="1601901" y="22860"/>
                  </a:lnTo>
                  <a:lnTo>
                    <a:pt x="1602422" y="22860"/>
                  </a:lnTo>
                  <a:lnTo>
                    <a:pt x="1602422" y="25400"/>
                  </a:lnTo>
                  <a:lnTo>
                    <a:pt x="1604175" y="25400"/>
                  </a:lnTo>
                  <a:lnTo>
                    <a:pt x="1604175" y="26670"/>
                  </a:lnTo>
                  <a:lnTo>
                    <a:pt x="1799259" y="26670"/>
                  </a:lnTo>
                  <a:lnTo>
                    <a:pt x="1799259" y="25400"/>
                  </a:lnTo>
                  <a:lnTo>
                    <a:pt x="1801012" y="25400"/>
                  </a:lnTo>
                  <a:lnTo>
                    <a:pt x="1801012" y="22860"/>
                  </a:lnTo>
                  <a:lnTo>
                    <a:pt x="1801545" y="22860"/>
                  </a:lnTo>
                  <a:lnTo>
                    <a:pt x="1801545" y="19050"/>
                  </a:lnTo>
                  <a:lnTo>
                    <a:pt x="1797735" y="19050"/>
                  </a:lnTo>
                  <a:lnTo>
                    <a:pt x="1793925" y="19050"/>
                  </a:lnTo>
                  <a:lnTo>
                    <a:pt x="1801545" y="19037"/>
                  </a:lnTo>
                  <a:lnTo>
                    <a:pt x="1801545" y="7658"/>
                  </a:lnTo>
                  <a:lnTo>
                    <a:pt x="1793925" y="7658"/>
                  </a:lnTo>
                  <a:lnTo>
                    <a:pt x="1609521" y="7670"/>
                  </a:lnTo>
                  <a:lnTo>
                    <a:pt x="1801545" y="7620"/>
                  </a:lnTo>
                  <a:lnTo>
                    <a:pt x="1801545" y="3810"/>
                  </a:lnTo>
                  <a:close/>
                </a:path>
                <a:path w="2429509" h="26670">
                  <a:moveTo>
                    <a:pt x="2117941" y="3810"/>
                  </a:moveTo>
                  <a:lnTo>
                    <a:pt x="2117394" y="3810"/>
                  </a:lnTo>
                  <a:lnTo>
                    <a:pt x="2117394" y="1270"/>
                  </a:lnTo>
                  <a:lnTo>
                    <a:pt x="2115566" y="1270"/>
                  </a:lnTo>
                  <a:lnTo>
                    <a:pt x="2115566" y="0"/>
                  </a:lnTo>
                  <a:lnTo>
                    <a:pt x="1920671" y="0"/>
                  </a:lnTo>
                  <a:lnTo>
                    <a:pt x="1920671" y="1270"/>
                  </a:lnTo>
                  <a:lnTo>
                    <a:pt x="1918843" y="1270"/>
                  </a:lnTo>
                  <a:lnTo>
                    <a:pt x="1918843" y="3810"/>
                  </a:lnTo>
                  <a:lnTo>
                    <a:pt x="1918309" y="3810"/>
                  </a:lnTo>
                  <a:lnTo>
                    <a:pt x="1918309" y="7620"/>
                  </a:lnTo>
                  <a:lnTo>
                    <a:pt x="1918309" y="19050"/>
                  </a:lnTo>
                  <a:lnTo>
                    <a:pt x="1918309" y="22860"/>
                  </a:lnTo>
                  <a:lnTo>
                    <a:pt x="1918830" y="22860"/>
                  </a:lnTo>
                  <a:lnTo>
                    <a:pt x="1918830" y="25400"/>
                  </a:lnTo>
                  <a:lnTo>
                    <a:pt x="1920582" y="25400"/>
                  </a:lnTo>
                  <a:lnTo>
                    <a:pt x="1920582" y="26670"/>
                  </a:lnTo>
                  <a:lnTo>
                    <a:pt x="2115655" y="26670"/>
                  </a:lnTo>
                  <a:lnTo>
                    <a:pt x="2115655" y="25400"/>
                  </a:lnTo>
                  <a:lnTo>
                    <a:pt x="2117407" y="25400"/>
                  </a:lnTo>
                  <a:lnTo>
                    <a:pt x="2117407" y="22860"/>
                  </a:lnTo>
                  <a:lnTo>
                    <a:pt x="2117941" y="22860"/>
                  </a:lnTo>
                  <a:lnTo>
                    <a:pt x="2117941" y="19050"/>
                  </a:lnTo>
                  <a:lnTo>
                    <a:pt x="2114131" y="19050"/>
                  </a:lnTo>
                  <a:lnTo>
                    <a:pt x="2110333" y="19050"/>
                  </a:lnTo>
                  <a:lnTo>
                    <a:pt x="2117941" y="19037"/>
                  </a:lnTo>
                  <a:lnTo>
                    <a:pt x="2117941" y="7658"/>
                  </a:lnTo>
                  <a:lnTo>
                    <a:pt x="2110321" y="7658"/>
                  </a:lnTo>
                  <a:lnTo>
                    <a:pt x="1925929" y="7670"/>
                  </a:lnTo>
                  <a:lnTo>
                    <a:pt x="1925929" y="19050"/>
                  </a:lnTo>
                  <a:lnTo>
                    <a:pt x="1925916" y="7620"/>
                  </a:lnTo>
                  <a:lnTo>
                    <a:pt x="2117941" y="7620"/>
                  </a:lnTo>
                  <a:lnTo>
                    <a:pt x="2117941" y="3810"/>
                  </a:lnTo>
                  <a:close/>
                </a:path>
                <a:path w="2429509" h="26670">
                  <a:moveTo>
                    <a:pt x="2429357" y="7670"/>
                  </a:moveTo>
                  <a:lnTo>
                    <a:pt x="2244953" y="7670"/>
                  </a:lnTo>
                  <a:lnTo>
                    <a:pt x="2244953" y="19050"/>
                  </a:lnTo>
                  <a:lnTo>
                    <a:pt x="2429357" y="19050"/>
                  </a:lnTo>
                  <a:lnTo>
                    <a:pt x="2429357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13">
              <a:extLst>
                <a:ext uri="{FF2B5EF4-FFF2-40B4-BE49-F238E27FC236}">
                  <a16:creationId xmlns:a16="http://schemas.microsoft.com/office/drawing/2014/main" id="{A18F1690-ECD8-06BD-FF5F-E1B57EFAC371}"/>
                </a:ext>
              </a:extLst>
            </p:cNvPr>
            <p:cNvSpPr/>
            <p:nvPr/>
          </p:nvSpPr>
          <p:spPr>
            <a:xfrm>
              <a:off x="14962722" y="8971458"/>
              <a:ext cx="1293495" cy="27305"/>
            </a:xfrm>
            <a:custGeom>
              <a:avLst/>
              <a:gdLst/>
              <a:ahLst/>
              <a:cxnLst/>
              <a:rect l="l" t="t" r="r" b="b"/>
              <a:pathLst>
                <a:path w="1293494" h="27304">
                  <a:moveTo>
                    <a:pt x="199631" y="3810"/>
                  </a:moveTo>
                  <a:lnTo>
                    <a:pt x="199085" y="3810"/>
                  </a:lnTo>
                  <a:lnTo>
                    <a:pt x="199085" y="1270"/>
                  </a:lnTo>
                  <a:lnTo>
                    <a:pt x="197256" y="1270"/>
                  </a:lnTo>
                  <a:lnTo>
                    <a:pt x="197256" y="0"/>
                  </a:lnTo>
                  <a:lnTo>
                    <a:pt x="2362" y="0"/>
                  </a:lnTo>
                  <a:lnTo>
                    <a:pt x="2362" y="1270"/>
                  </a:lnTo>
                  <a:lnTo>
                    <a:pt x="533" y="1270"/>
                  </a:lnTo>
                  <a:lnTo>
                    <a:pt x="533" y="381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520" y="22860"/>
                  </a:lnTo>
                  <a:lnTo>
                    <a:pt x="520" y="25400"/>
                  </a:lnTo>
                  <a:lnTo>
                    <a:pt x="2273" y="25400"/>
                  </a:lnTo>
                  <a:lnTo>
                    <a:pt x="2273" y="26670"/>
                  </a:lnTo>
                  <a:lnTo>
                    <a:pt x="197345" y="26670"/>
                  </a:lnTo>
                  <a:lnTo>
                    <a:pt x="197345" y="25400"/>
                  </a:lnTo>
                  <a:lnTo>
                    <a:pt x="199097" y="25400"/>
                  </a:lnTo>
                  <a:lnTo>
                    <a:pt x="199097" y="22860"/>
                  </a:lnTo>
                  <a:lnTo>
                    <a:pt x="199631" y="22860"/>
                  </a:lnTo>
                  <a:lnTo>
                    <a:pt x="199631" y="19050"/>
                  </a:lnTo>
                  <a:lnTo>
                    <a:pt x="195821" y="19050"/>
                  </a:lnTo>
                  <a:lnTo>
                    <a:pt x="192024" y="19050"/>
                  </a:lnTo>
                  <a:lnTo>
                    <a:pt x="199631" y="19037"/>
                  </a:lnTo>
                  <a:lnTo>
                    <a:pt x="199631" y="7658"/>
                  </a:lnTo>
                  <a:lnTo>
                    <a:pt x="192011" y="7658"/>
                  </a:lnTo>
                  <a:lnTo>
                    <a:pt x="7620" y="7670"/>
                  </a:lnTo>
                  <a:lnTo>
                    <a:pt x="7620" y="19050"/>
                  </a:lnTo>
                  <a:lnTo>
                    <a:pt x="7607" y="7620"/>
                  </a:lnTo>
                  <a:lnTo>
                    <a:pt x="199631" y="7620"/>
                  </a:lnTo>
                  <a:lnTo>
                    <a:pt x="199631" y="3810"/>
                  </a:lnTo>
                  <a:close/>
                </a:path>
                <a:path w="1293494" h="27304">
                  <a:moveTo>
                    <a:pt x="528053" y="3810"/>
                  </a:moveTo>
                  <a:lnTo>
                    <a:pt x="527507" y="3810"/>
                  </a:lnTo>
                  <a:lnTo>
                    <a:pt x="527507" y="1270"/>
                  </a:lnTo>
                  <a:lnTo>
                    <a:pt x="525678" y="1270"/>
                  </a:lnTo>
                  <a:lnTo>
                    <a:pt x="525678" y="0"/>
                  </a:lnTo>
                  <a:lnTo>
                    <a:pt x="330784" y="0"/>
                  </a:lnTo>
                  <a:lnTo>
                    <a:pt x="330784" y="1270"/>
                  </a:lnTo>
                  <a:lnTo>
                    <a:pt x="328955" y="1270"/>
                  </a:lnTo>
                  <a:lnTo>
                    <a:pt x="328955" y="3810"/>
                  </a:lnTo>
                  <a:lnTo>
                    <a:pt x="328409" y="3810"/>
                  </a:lnTo>
                  <a:lnTo>
                    <a:pt x="328409" y="7620"/>
                  </a:lnTo>
                  <a:lnTo>
                    <a:pt x="328409" y="19050"/>
                  </a:lnTo>
                  <a:lnTo>
                    <a:pt x="328409" y="22860"/>
                  </a:lnTo>
                  <a:lnTo>
                    <a:pt x="328942" y="22860"/>
                  </a:lnTo>
                  <a:lnTo>
                    <a:pt x="328942" y="25400"/>
                  </a:lnTo>
                  <a:lnTo>
                    <a:pt x="330695" y="25400"/>
                  </a:lnTo>
                  <a:lnTo>
                    <a:pt x="330695" y="26670"/>
                  </a:lnTo>
                  <a:lnTo>
                    <a:pt x="525780" y="26670"/>
                  </a:lnTo>
                  <a:lnTo>
                    <a:pt x="525780" y="25400"/>
                  </a:lnTo>
                  <a:lnTo>
                    <a:pt x="527532" y="25400"/>
                  </a:lnTo>
                  <a:lnTo>
                    <a:pt x="527532" y="22860"/>
                  </a:lnTo>
                  <a:lnTo>
                    <a:pt x="528053" y="22860"/>
                  </a:lnTo>
                  <a:lnTo>
                    <a:pt x="528053" y="19050"/>
                  </a:lnTo>
                  <a:lnTo>
                    <a:pt x="524243" y="19050"/>
                  </a:lnTo>
                  <a:lnTo>
                    <a:pt x="520446" y="19050"/>
                  </a:lnTo>
                  <a:lnTo>
                    <a:pt x="528053" y="19037"/>
                  </a:lnTo>
                  <a:lnTo>
                    <a:pt x="528053" y="7658"/>
                  </a:lnTo>
                  <a:lnTo>
                    <a:pt x="520433" y="7658"/>
                  </a:lnTo>
                  <a:lnTo>
                    <a:pt x="336042" y="7670"/>
                  </a:lnTo>
                  <a:lnTo>
                    <a:pt x="336042" y="19050"/>
                  </a:lnTo>
                  <a:lnTo>
                    <a:pt x="336029" y="7620"/>
                  </a:lnTo>
                  <a:lnTo>
                    <a:pt x="528053" y="7620"/>
                  </a:lnTo>
                  <a:lnTo>
                    <a:pt x="528053" y="3810"/>
                  </a:lnTo>
                  <a:close/>
                </a:path>
                <a:path w="1293494" h="27304">
                  <a:moveTo>
                    <a:pt x="847077" y="3810"/>
                  </a:moveTo>
                  <a:lnTo>
                    <a:pt x="846543" y="3810"/>
                  </a:lnTo>
                  <a:lnTo>
                    <a:pt x="846543" y="1270"/>
                  </a:lnTo>
                  <a:lnTo>
                    <a:pt x="844715" y="1270"/>
                  </a:lnTo>
                  <a:lnTo>
                    <a:pt x="844715" y="0"/>
                  </a:lnTo>
                  <a:lnTo>
                    <a:pt x="839457" y="0"/>
                  </a:lnTo>
                  <a:lnTo>
                    <a:pt x="839457" y="7620"/>
                  </a:lnTo>
                  <a:lnTo>
                    <a:pt x="655066" y="7670"/>
                  </a:lnTo>
                  <a:lnTo>
                    <a:pt x="655053" y="19050"/>
                  </a:lnTo>
                  <a:lnTo>
                    <a:pt x="655053" y="7620"/>
                  </a:lnTo>
                  <a:lnTo>
                    <a:pt x="839457" y="7620"/>
                  </a:lnTo>
                  <a:lnTo>
                    <a:pt x="839457" y="0"/>
                  </a:lnTo>
                  <a:lnTo>
                    <a:pt x="649808" y="0"/>
                  </a:lnTo>
                  <a:lnTo>
                    <a:pt x="649808" y="1270"/>
                  </a:lnTo>
                  <a:lnTo>
                    <a:pt x="647979" y="1270"/>
                  </a:lnTo>
                  <a:lnTo>
                    <a:pt x="647979" y="3810"/>
                  </a:lnTo>
                  <a:lnTo>
                    <a:pt x="647433" y="3810"/>
                  </a:lnTo>
                  <a:lnTo>
                    <a:pt x="647433" y="7620"/>
                  </a:lnTo>
                  <a:lnTo>
                    <a:pt x="647433" y="19050"/>
                  </a:lnTo>
                  <a:lnTo>
                    <a:pt x="647433" y="22860"/>
                  </a:lnTo>
                  <a:lnTo>
                    <a:pt x="647966" y="22860"/>
                  </a:lnTo>
                  <a:lnTo>
                    <a:pt x="647966" y="25400"/>
                  </a:lnTo>
                  <a:lnTo>
                    <a:pt x="649719" y="25400"/>
                  </a:lnTo>
                  <a:lnTo>
                    <a:pt x="649719" y="26670"/>
                  </a:lnTo>
                  <a:lnTo>
                    <a:pt x="844804" y="26670"/>
                  </a:lnTo>
                  <a:lnTo>
                    <a:pt x="844804" y="25400"/>
                  </a:lnTo>
                  <a:lnTo>
                    <a:pt x="846556" y="25400"/>
                  </a:lnTo>
                  <a:lnTo>
                    <a:pt x="846556" y="22860"/>
                  </a:lnTo>
                  <a:lnTo>
                    <a:pt x="847077" y="22860"/>
                  </a:lnTo>
                  <a:lnTo>
                    <a:pt x="847077" y="19050"/>
                  </a:lnTo>
                  <a:lnTo>
                    <a:pt x="847077" y="7620"/>
                  </a:lnTo>
                  <a:lnTo>
                    <a:pt x="847077" y="3810"/>
                  </a:lnTo>
                  <a:close/>
                </a:path>
                <a:path w="1293494" h="27304">
                  <a:moveTo>
                    <a:pt x="1163472" y="3810"/>
                  </a:moveTo>
                  <a:lnTo>
                    <a:pt x="1162939" y="3810"/>
                  </a:lnTo>
                  <a:lnTo>
                    <a:pt x="1162939" y="1270"/>
                  </a:lnTo>
                  <a:lnTo>
                    <a:pt x="1161110" y="1270"/>
                  </a:lnTo>
                  <a:lnTo>
                    <a:pt x="1161110" y="0"/>
                  </a:lnTo>
                  <a:lnTo>
                    <a:pt x="966216" y="0"/>
                  </a:lnTo>
                  <a:lnTo>
                    <a:pt x="966216" y="1270"/>
                  </a:lnTo>
                  <a:lnTo>
                    <a:pt x="964374" y="1270"/>
                  </a:lnTo>
                  <a:lnTo>
                    <a:pt x="964374" y="3810"/>
                  </a:lnTo>
                  <a:lnTo>
                    <a:pt x="963828" y="3810"/>
                  </a:lnTo>
                  <a:lnTo>
                    <a:pt x="963828" y="7620"/>
                  </a:lnTo>
                  <a:lnTo>
                    <a:pt x="963828" y="19050"/>
                  </a:lnTo>
                  <a:lnTo>
                    <a:pt x="963828" y="22860"/>
                  </a:lnTo>
                  <a:lnTo>
                    <a:pt x="964361" y="22860"/>
                  </a:lnTo>
                  <a:lnTo>
                    <a:pt x="964361" y="25400"/>
                  </a:lnTo>
                  <a:lnTo>
                    <a:pt x="966114" y="25400"/>
                  </a:lnTo>
                  <a:lnTo>
                    <a:pt x="966114" y="26670"/>
                  </a:lnTo>
                  <a:lnTo>
                    <a:pt x="1161199" y="26670"/>
                  </a:lnTo>
                  <a:lnTo>
                    <a:pt x="1161199" y="25400"/>
                  </a:lnTo>
                  <a:lnTo>
                    <a:pt x="1162951" y="25400"/>
                  </a:lnTo>
                  <a:lnTo>
                    <a:pt x="1162951" y="22860"/>
                  </a:lnTo>
                  <a:lnTo>
                    <a:pt x="1163472" y="22860"/>
                  </a:lnTo>
                  <a:lnTo>
                    <a:pt x="1163472" y="19050"/>
                  </a:lnTo>
                  <a:lnTo>
                    <a:pt x="1159662" y="19050"/>
                  </a:lnTo>
                  <a:lnTo>
                    <a:pt x="1155865" y="19050"/>
                  </a:lnTo>
                  <a:lnTo>
                    <a:pt x="1163472" y="19037"/>
                  </a:lnTo>
                  <a:lnTo>
                    <a:pt x="1163472" y="7658"/>
                  </a:lnTo>
                  <a:lnTo>
                    <a:pt x="1155865" y="7658"/>
                  </a:lnTo>
                  <a:lnTo>
                    <a:pt x="971461" y="7670"/>
                  </a:lnTo>
                  <a:lnTo>
                    <a:pt x="1163472" y="7620"/>
                  </a:lnTo>
                  <a:lnTo>
                    <a:pt x="1163472" y="3810"/>
                  </a:lnTo>
                  <a:close/>
                </a:path>
                <a:path w="1293494" h="27304">
                  <a:moveTo>
                    <a:pt x="1293279" y="7670"/>
                  </a:moveTo>
                  <a:lnTo>
                    <a:pt x="1293266" y="50"/>
                  </a:lnTo>
                  <a:lnTo>
                    <a:pt x="1286675" y="50"/>
                  </a:lnTo>
                  <a:lnTo>
                    <a:pt x="1283982" y="1168"/>
                  </a:lnTo>
                  <a:lnTo>
                    <a:pt x="1282865" y="3873"/>
                  </a:lnTo>
                  <a:lnTo>
                    <a:pt x="1282865" y="22860"/>
                  </a:lnTo>
                  <a:lnTo>
                    <a:pt x="1283982" y="25565"/>
                  </a:lnTo>
                  <a:lnTo>
                    <a:pt x="1286675" y="26682"/>
                  </a:lnTo>
                  <a:lnTo>
                    <a:pt x="1293266" y="26682"/>
                  </a:lnTo>
                  <a:lnTo>
                    <a:pt x="1293266" y="19062"/>
                  </a:lnTo>
                  <a:lnTo>
                    <a:pt x="1290485" y="19062"/>
                  </a:lnTo>
                  <a:lnTo>
                    <a:pt x="1293279" y="19050"/>
                  </a:lnTo>
                  <a:lnTo>
                    <a:pt x="1293279" y="7670"/>
                  </a:lnTo>
                  <a:close/>
                </a:path>
              </a:pathLst>
            </a:custGeom>
            <a:solidFill>
              <a:srgbClr val="7A79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15">
            <a:extLst>
              <a:ext uri="{FF2B5EF4-FFF2-40B4-BE49-F238E27FC236}">
                <a16:creationId xmlns:a16="http://schemas.microsoft.com/office/drawing/2014/main" id="{261C92EC-F473-900D-9AA0-C0825A52D0D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5578137" y="8239881"/>
            <a:ext cx="21653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701CD3-32A4-C6FD-C3BC-5009CAABD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858" y="652112"/>
            <a:ext cx="3581400" cy="3581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B5DC06-7CE1-5FAC-F9BA-FFB5F4A3E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43" y="834992"/>
            <a:ext cx="3581400" cy="3581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A11B0F-7B69-E708-AFF0-987E84EC9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03" y="685800"/>
            <a:ext cx="3581400" cy="3581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E000-F6AB-22F6-5688-56D0E7596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220" y="760396"/>
            <a:ext cx="3581400" cy="3581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23CF33-7835-D727-9F91-0AAC35563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880" y="662138"/>
            <a:ext cx="3581400" cy="3581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DA4B7A-D24B-04DE-E09C-9275A1792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" y="1933935"/>
            <a:ext cx="3581400" cy="3581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4CD975-2D4B-0AEE-342C-17FD2C5B7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140" y="2116815"/>
            <a:ext cx="3581400" cy="3581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3923E8-8666-B238-194B-90C69877E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1967623"/>
            <a:ext cx="3581400" cy="3581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C9CDA1-EC0A-CD08-BE50-9C49A3CA6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17" y="2042219"/>
            <a:ext cx="3581400" cy="3581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163605-5A4F-1138-B696-097E01ADC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477" y="1943961"/>
            <a:ext cx="3581400" cy="3581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64E006-3EAC-40FA-D36A-0AEB6E1C5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907" y="3412097"/>
            <a:ext cx="3581400" cy="3581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4A0F3E-E113-F029-33DB-0885FA72B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94" y="3594977"/>
            <a:ext cx="3581400" cy="3581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1083E4-CEB5-60E6-1F16-02B8E5C43F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54" y="3445785"/>
            <a:ext cx="3581400" cy="3581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804F24-4D3E-71E8-A77B-BF018077B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71" y="3520381"/>
            <a:ext cx="3581400" cy="3581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D116CF-7F65-E0C4-97C4-C3E28B89C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831" y="3422123"/>
            <a:ext cx="3581400" cy="3581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5D6D05-0B5B-2411-09E6-4AA8E0FEC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8" y="4602941"/>
            <a:ext cx="3581400" cy="3581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DBB0E2-BE87-7B5C-1B8D-9B6769747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39" y="4785821"/>
            <a:ext cx="3581400" cy="3581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10AF0D2-7CB8-15CF-890D-727E8CA82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4636629"/>
            <a:ext cx="3581400" cy="3581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507164A-59D8-DF14-3C46-F8A83E7A9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816" y="4711225"/>
            <a:ext cx="3581400" cy="35814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77BCAA4-C3CA-90AB-ACEE-1B976E108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76" y="4612967"/>
            <a:ext cx="3581400" cy="3581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DBFB1B-6C61-687D-4651-9CA643456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963" y="6110438"/>
            <a:ext cx="3581400" cy="3581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4907D79-0CCD-DBEE-43FD-E43FA6AF6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38" y="6293318"/>
            <a:ext cx="3581400" cy="3581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EC2CA9-3292-9763-7DC3-094D3066C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98" y="6144126"/>
            <a:ext cx="3581400" cy="35814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5FC5BBB-01AB-207B-A5B4-2A19C2D9A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115" y="6218722"/>
            <a:ext cx="3581400" cy="35814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664F8C0-082C-E596-1BA1-12AA61F14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775" y="6120464"/>
            <a:ext cx="3581400" cy="35814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BFEABDE-8034-5D01-F9CD-F63EDD955601}"/>
              </a:ext>
            </a:extLst>
          </p:cNvPr>
          <p:cNvSpPr/>
          <p:nvPr/>
        </p:nvSpPr>
        <p:spPr>
          <a:xfrm>
            <a:off x="5957331" y="1826984"/>
            <a:ext cx="3836035" cy="1069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bject 3">
            <a:extLst>
              <a:ext uri="{FF2B5EF4-FFF2-40B4-BE49-F238E27FC236}">
                <a16:creationId xmlns:a16="http://schemas.microsoft.com/office/drawing/2014/main" id="{B549D4D6-E510-1981-9D71-D7229D6159D0}"/>
              </a:ext>
            </a:extLst>
          </p:cNvPr>
          <p:cNvSpPr txBox="1"/>
          <p:nvPr/>
        </p:nvSpPr>
        <p:spPr>
          <a:xfrm>
            <a:off x="6274319" y="1944554"/>
            <a:ext cx="3349744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One car =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25 Balloons in 10 seconds </a:t>
            </a:r>
            <a:endParaRPr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F158A74-D4C4-4A10-F945-8862B756C0A3}"/>
              </a:ext>
            </a:extLst>
          </p:cNvPr>
          <p:cNvSpPr/>
          <p:nvPr/>
        </p:nvSpPr>
        <p:spPr>
          <a:xfrm>
            <a:off x="5961040" y="3866462"/>
            <a:ext cx="3836035" cy="1069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bject 3">
            <a:extLst>
              <a:ext uri="{FF2B5EF4-FFF2-40B4-BE49-F238E27FC236}">
                <a16:creationId xmlns:a16="http://schemas.microsoft.com/office/drawing/2014/main" id="{20251688-769F-399A-1607-EB780347DB23}"/>
              </a:ext>
            </a:extLst>
          </p:cNvPr>
          <p:cNvSpPr txBox="1"/>
          <p:nvPr/>
        </p:nvSpPr>
        <p:spPr>
          <a:xfrm>
            <a:off x="6278027" y="3984032"/>
            <a:ext cx="4979035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Which is 25 x 6 =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68F9D4C-4435-8055-8E28-DB173089F1A8}"/>
              </a:ext>
            </a:extLst>
          </p:cNvPr>
          <p:cNvSpPr/>
          <p:nvPr/>
        </p:nvSpPr>
        <p:spPr>
          <a:xfrm>
            <a:off x="5995344" y="5692297"/>
            <a:ext cx="3836035" cy="1069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bject 3">
            <a:extLst>
              <a:ext uri="{FF2B5EF4-FFF2-40B4-BE49-F238E27FC236}">
                <a16:creationId xmlns:a16="http://schemas.microsoft.com/office/drawing/2014/main" id="{3512EFEE-9426-D317-8A68-18F49BFAFBEC}"/>
              </a:ext>
            </a:extLst>
          </p:cNvPr>
          <p:cNvSpPr txBox="1"/>
          <p:nvPr/>
        </p:nvSpPr>
        <p:spPr>
          <a:xfrm>
            <a:off x="6312331" y="5809867"/>
            <a:ext cx="4979035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150 balloons of toxic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2200" dirty="0">
                <a:solidFill>
                  <a:schemeClr val="tx1"/>
                </a:solidFill>
                <a:latin typeface="Arial"/>
                <a:cs typeface="Arial"/>
              </a:rPr>
              <a:t>gases per minute</a:t>
            </a:r>
            <a:endParaRPr sz="22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17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1" animBg="1"/>
      <p:bldP spid="59" grpId="1"/>
      <p:bldP spid="60" grpId="1" animBg="1"/>
      <p:bldP spid="61" grpId="1"/>
      <p:bldP spid="62" grpId="1" animBg="1"/>
      <p:bldP spid="6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3ABCF-B0B9-9028-58CF-B60DDE04B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7802" r="20558"/>
          <a:stretch/>
        </p:blipFill>
        <p:spPr>
          <a:xfrm>
            <a:off x="3708400" y="1005840"/>
            <a:ext cx="8839200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42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FE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3263</TotalTime>
  <Words>201</Words>
  <Application>Microsoft Office PowerPoint</Application>
  <PresentationFormat>Custom</PresentationFormat>
  <Paragraphs>39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Clean Air Schools BCP Infant, Junior + Primary Schools</vt:lpstr>
      <vt:lpstr>What is Air Quality?</vt:lpstr>
      <vt:lpstr>PowerPoint Presentation</vt:lpstr>
      <vt:lpstr>PowerPoint Presentation</vt:lpstr>
      <vt:lpstr>Where does air pollution come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Air Schools BCP Infant, Junior + Primary Schools</dc:title>
  <dc:creator>Kate Salter</dc:creator>
  <cp:lastModifiedBy>Emma Cocksedge</cp:lastModifiedBy>
  <cp:revision>17</cp:revision>
  <dcterms:created xsi:type="dcterms:W3CDTF">2022-06-27T14:10:41Z</dcterms:created>
  <dcterms:modified xsi:type="dcterms:W3CDTF">2023-01-03T14:05:07Z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2022-06-27T00:00:00Z</vt:filetime>
  </property>
  <property fmtid="{D5CDD505-2E9C-101B-9397-08002B2CF9AE}" pid="3" name="Creator">
    <vt:lpwstr>Adobe InDesign 17.2 (Macintosh)</vt:lpwstr>
  </property>
  <property fmtid="{D5CDD505-2E9C-101B-9397-08002B2CF9AE}" pid="4" name="LastSaved">
    <vt:filetime>2022-06-27T00:00:00Z</vt:filetime>
  </property>
</Properties>
</file>