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61" r:id="rId2"/>
    <p:sldId id="309" r:id="rId3"/>
    <p:sldId id="310" r:id="rId4"/>
    <p:sldId id="312" r:id="rId5"/>
    <p:sldId id="313" r:id="rId6"/>
    <p:sldId id="314" r:id="rId7"/>
    <p:sldId id="315" r:id="rId8"/>
    <p:sldId id="290" r:id="rId9"/>
    <p:sldId id="316" r:id="rId10"/>
    <p:sldId id="317" r:id="rId11"/>
    <p:sldId id="318" r:id="rId12"/>
    <p:sldId id="295" r:id="rId13"/>
    <p:sldId id="296" r:id="rId14"/>
    <p:sldId id="263" r:id="rId15"/>
    <p:sldId id="297" r:id="rId16"/>
    <p:sldId id="298" r:id="rId17"/>
    <p:sldId id="300" r:id="rId18"/>
    <p:sldId id="319" r:id="rId19"/>
    <p:sldId id="320" r:id="rId20"/>
    <p:sldId id="302" r:id="rId21"/>
    <p:sldId id="304" r:id="rId22"/>
    <p:sldId id="306" r:id="rId23"/>
    <p:sldId id="307" r:id="rId24"/>
  </p:sldIdLst>
  <p:sldSz cx="9144000" cy="5143500" type="screen16x9"/>
  <p:notesSz cx="6858000" cy="9144000"/>
  <p:defaultTextStyle>
    <a:defPPr>
      <a:defRPr lang="en-US"/>
    </a:defPPr>
    <a:lvl1pPr marL="0" algn="l" defTabSz="623282" rtl="0" eaLnBrk="1" latinLnBrk="0" hangingPunct="1">
      <a:defRPr sz="1227" kern="1200">
        <a:solidFill>
          <a:schemeClr val="tx1"/>
        </a:solidFill>
        <a:latin typeface="+mn-lt"/>
        <a:ea typeface="+mn-ea"/>
        <a:cs typeface="+mn-cs"/>
      </a:defRPr>
    </a:lvl1pPr>
    <a:lvl2pPr marL="311641" algn="l" defTabSz="623282" rtl="0" eaLnBrk="1" latinLnBrk="0" hangingPunct="1">
      <a:defRPr sz="1227" kern="1200">
        <a:solidFill>
          <a:schemeClr val="tx1"/>
        </a:solidFill>
        <a:latin typeface="+mn-lt"/>
        <a:ea typeface="+mn-ea"/>
        <a:cs typeface="+mn-cs"/>
      </a:defRPr>
    </a:lvl2pPr>
    <a:lvl3pPr marL="623282" algn="l" defTabSz="623282" rtl="0" eaLnBrk="1" latinLnBrk="0" hangingPunct="1">
      <a:defRPr sz="1227" kern="1200">
        <a:solidFill>
          <a:schemeClr val="tx1"/>
        </a:solidFill>
        <a:latin typeface="+mn-lt"/>
        <a:ea typeface="+mn-ea"/>
        <a:cs typeface="+mn-cs"/>
      </a:defRPr>
    </a:lvl3pPr>
    <a:lvl4pPr marL="934922" algn="l" defTabSz="623282" rtl="0" eaLnBrk="1" latinLnBrk="0" hangingPunct="1">
      <a:defRPr sz="1227" kern="1200">
        <a:solidFill>
          <a:schemeClr val="tx1"/>
        </a:solidFill>
        <a:latin typeface="+mn-lt"/>
        <a:ea typeface="+mn-ea"/>
        <a:cs typeface="+mn-cs"/>
      </a:defRPr>
    </a:lvl4pPr>
    <a:lvl5pPr marL="1246563" algn="l" defTabSz="623282" rtl="0" eaLnBrk="1" latinLnBrk="0" hangingPunct="1">
      <a:defRPr sz="1227" kern="1200">
        <a:solidFill>
          <a:schemeClr val="tx1"/>
        </a:solidFill>
        <a:latin typeface="+mn-lt"/>
        <a:ea typeface="+mn-ea"/>
        <a:cs typeface="+mn-cs"/>
      </a:defRPr>
    </a:lvl5pPr>
    <a:lvl6pPr marL="1558204" algn="l" defTabSz="623282" rtl="0" eaLnBrk="1" latinLnBrk="0" hangingPunct="1">
      <a:defRPr sz="1227" kern="1200">
        <a:solidFill>
          <a:schemeClr val="tx1"/>
        </a:solidFill>
        <a:latin typeface="+mn-lt"/>
        <a:ea typeface="+mn-ea"/>
        <a:cs typeface="+mn-cs"/>
      </a:defRPr>
    </a:lvl6pPr>
    <a:lvl7pPr marL="1869845" algn="l" defTabSz="623282" rtl="0" eaLnBrk="1" latinLnBrk="0" hangingPunct="1">
      <a:defRPr sz="1227" kern="1200">
        <a:solidFill>
          <a:schemeClr val="tx1"/>
        </a:solidFill>
        <a:latin typeface="+mn-lt"/>
        <a:ea typeface="+mn-ea"/>
        <a:cs typeface="+mn-cs"/>
      </a:defRPr>
    </a:lvl7pPr>
    <a:lvl8pPr marL="2181485" algn="l" defTabSz="623282" rtl="0" eaLnBrk="1" latinLnBrk="0" hangingPunct="1">
      <a:defRPr sz="1227" kern="1200">
        <a:solidFill>
          <a:schemeClr val="tx1"/>
        </a:solidFill>
        <a:latin typeface="+mn-lt"/>
        <a:ea typeface="+mn-ea"/>
        <a:cs typeface="+mn-cs"/>
      </a:defRPr>
    </a:lvl8pPr>
    <a:lvl9pPr marL="2493126" algn="l" defTabSz="623282" rtl="0" eaLnBrk="1" latinLnBrk="0" hangingPunct="1">
      <a:defRPr sz="122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70" userDrawn="1">
          <p15:clr>
            <a:srgbClr val="A4A3A4"/>
          </p15:clr>
        </p15:guide>
        <p15:guide id="2" pos="494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ssa Talbutt" initials="NT" lastIdx="7" clrIdx="0">
    <p:extLst>
      <p:ext uri="{19B8F6BF-5375-455C-9EA6-DF929625EA0E}">
        <p15:presenceInfo xmlns:p15="http://schemas.microsoft.com/office/powerpoint/2012/main" userId="S-1-5-21-2232577579-1779678077-1959270491-504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0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7802" autoAdjust="0"/>
  </p:normalViewPr>
  <p:slideViewPr>
    <p:cSldViewPr>
      <p:cViewPr varScale="1">
        <p:scale>
          <a:sx n="70" d="100"/>
          <a:sy n="70" d="100"/>
        </p:scale>
        <p:origin x="90" y="144"/>
      </p:cViewPr>
      <p:guideLst>
        <p:guide orient="horz" pos="1470"/>
        <p:guide pos="4948"/>
      </p:guideLst>
    </p:cSldViewPr>
  </p:slideViewPr>
  <p:notesTextViewPr>
    <p:cViewPr>
      <p:scale>
        <a:sx n="100" d="100"/>
        <a:sy n="100" d="100"/>
      </p:scale>
      <p:origin x="0" y="0"/>
    </p:cViewPr>
  </p:notesTextViewPr>
  <p:notesViewPr>
    <p:cSldViewPr>
      <p:cViewPr varScale="1">
        <p:scale>
          <a:sx n="56" d="100"/>
          <a:sy n="56" d="100"/>
        </p:scale>
        <p:origin x="2348"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F01C6F90-E2CA-41C9-A3AD-6BBF12636F7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 xmlns:a16="http://schemas.microsoft.com/office/drawing/2014/main" id="{C4BD2A11-7F68-442F-BB14-05A9B59103C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F6F4A6-FA2F-49F8-9F6C-A9208527ED9C}" type="datetimeFigureOut">
              <a:rPr lang="en-GB" smtClean="0"/>
              <a:t>08/01/2020</a:t>
            </a:fld>
            <a:endParaRPr lang="en-GB"/>
          </a:p>
        </p:txBody>
      </p:sp>
      <p:sp>
        <p:nvSpPr>
          <p:cNvPr id="4" name="Footer Placeholder 3">
            <a:extLst>
              <a:ext uri="{FF2B5EF4-FFF2-40B4-BE49-F238E27FC236}">
                <a16:creationId xmlns="" xmlns:a16="http://schemas.microsoft.com/office/drawing/2014/main" id="{6601DAD7-D28F-4B37-B42C-88DD3E2168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 xmlns:a16="http://schemas.microsoft.com/office/drawing/2014/main" id="{66393C62-62E1-4EAF-9351-0FAC79392D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9F7DC5-5B78-4110-B0CB-5250BA9C9790}" type="slidenum">
              <a:rPr lang="en-GB" smtClean="0"/>
              <a:t>‹#›</a:t>
            </a:fld>
            <a:endParaRPr lang="en-GB"/>
          </a:p>
        </p:txBody>
      </p:sp>
    </p:spTree>
    <p:extLst>
      <p:ext uri="{BB962C8B-B14F-4D97-AF65-F5344CB8AC3E}">
        <p14:creationId xmlns:p14="http://schemas.microsoft.com/office/powerpoint/2010/main" val="4013770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3682CB-2C29-4E1D-B29A-832BD0458710}" type="datetimeFigureOut">
              <a:rPr lang="en-GB" smtClean="0"/>
              <a:t>08/01/2020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7602B0-FD2B-4A07-B86B-10A2332AB655}" type="slidenum">
              <a:rPr lang="en-GB" smtClean="0"/>
              <a:t>‹#›</a:t>
            </a:fld>
            <a:endParaRPr lang="en-GB"/>
          </a:p>
        </p:txBody>
      </p:sp>
    </p:spTree>
    <p:extLst>
      <p:ext uri="{BB962C8B-B14F-4D97-AF65-F5344CB8AC3E}">
        <p14:creationId xmlns:p14="http://schemas.microsoft.com/office/powerpoint/2010/main" val="330770622"/>
      </p:ext>
    </p:extLst>
  </p:cSld>
  <p:clrMap bg1="lt1" tx1="dk1" bg2="lt2" tx2="dk2" accent1="accent1" accent2="accent2" accent3="accent3" accent4="accent4" accent5="accent5" accent6="accent6" hlink="hlink" folHlink="folHlink"/>
  <p:notesStyle>
    <a:lvl1pPr marL="0" algn="l" defTabSz="623282" rtl="0" eaLnBrk="1" latinLnBrk="0" hangingPunct="1">
      <a:defRPr sz="818" kern="1200">
        <a:solidFill>
          <a:schemeClr val="tx1"/>
        </a:solidFill>
        <a:latin typeface="+mn-lt"/>
        <a:ea typeface="+mn-ea"/>
        <a:cs typeface="+mn-cs"/>
      </a:defRPr>
    </a:lvl1pPr>
    <a:lvl2pPr marL="311641" algn="l" defTabSz="623282" rtl="0" eaLnBrk="1" latinLnBrk="0" hangingPunct="1">
      <a:defRPr sz="818" kern="1200">
        <a:solidFill>
          <a:schemeClr val="tx1"/>
        </a:solidFill>
        <a:latin typeface="+mn-lt"/>
        <a:ea typeface="+mn-ea"/>
        <a:cs typeface="+mn-cs"/>
      </a:defRPr>
    </a:lvl2pPr>
    <a:lvl3pPr marL="623282" algn="l" defTabSz="623282" rtl="0" eaLnBrk="1" latinLnBrk="0" hangingPunct="1">
      <a:defRPr sz="818" kern="1200">
        <a:solidFill>
          <a:schemeClr val="tx1"/>
        </a:solidFill>
        <a:latin typeface="+mn-lt"/>
        <a:ea typeface="+mn-ea"/>
        <a:cs typeface="+mn-cs"/>
      </a:defRPr>
    </a:lvl3pPr>
    <a:lvl4pPr marL="934922" algn="l" defTabSz="623282" rtl="0" eaLnBrk="1" latinLnBrk="0" hangingPunct="1">
      <a:defRPr sz="818" kern="1200">
        <a:solidFill>
          <a:schemeClr val="tx1"/>
        </a:solidFill>
        <a:latin typeface="+mn-lt"/>
        <a:ea typeface="+mn-ea"/>
        <a:cs typeface="+mn-cs"/>
      </a:defRPr>
    </a:lvl4pPr>
    <a:lvl5pPr marL="1246563" algn="l" defTabSz="623282" rtl="0" eaLnBrk="1" latinLnBrk="0" hangingPunct="1">
      <a:defRPr sz="818" kern="1200">
        <a:solidFill>
          <a:schemeClr val="tx1"/>
        </a:solidFill>
        <a:latin typeface="+mn-lt"/>
        <a:ea typeface="+mn-ea"/>
        <a:cs typeface="+mn-cs"/>
      </a:defRPr>
    </a:lvl5pPr>
    <a:lvl6pPr marL="1558204" algn="l" defTabSz="623282" rtl="0" eaLnBrk="1" latinLnBrk="0" hangingPunct="1">
      <a:defRPr sz="818" kern="1200">
        <a:solidFill>
          <a:schemeClr val="tx1"/>
        </a:solidFill>
        <a:latin typeface="+mn-lt"/>
        <a:ea typeface="+mn-ea"/>
        <a:cs typeface="+mn-cs"/>
      </a:defRPr>
    </a:lvl6pPr>
    <a:lvl7pPr marL="1869845" algn="l" defTabSz="623282" rtl="0" eaLnBrk="1" latinLnBrk="0" hangingPunct="1">
      <a:defRPr sz="818" kern="1200">
        <a:solidFill>
          <a:schemeClr val="tx1"/>
        </a:solidFill>
        <a:latin typeface="+mn-lt"/>
        <a:ea typeface="+mn-ea"/>
        <a:cs typeface="+mn-cs"/>
      </a:defRPr>
    </a:lvl7pPr>
    <a:lvl8pPr marL="2181485" algn="l" defTabSz="623282" rtl="0" eaLnBrk="1" latinLnBrk="0" hangingPunct="1">
      <a:defRPr sz="818" kern="1200">
        <a:solidFill>
          <a:schemeClr val="tx1"/>
        </a:solidFill>
        <a:latin typeface="+mn-lt"/>
        <a:ea typeface="+mn-ea"/>
        <a:cs typeface="+mn-cs"/>
      </a:defRPr>
    </a:lvl8pPr>
    <a:lvl9pPr marL="2493126" algn="l" defTabSz="623282" rtl="0" eaLnBrk="1" latinLnBrk="0" hangingPunct="1">
      <a:defRPr sz="81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Lesson 1: Value lines</a:t>
            </a:r>
          </a:p>
          <a:p>
            <a:endParaRPr lang="en-GB" dirty="0" smtClean="0"/>
          </a:p>
          <a:p>
            <a:r>
              <a:rPr lang="en-GB" dirty="0" smtClean="0"/>
              <a:t>We start lesson one with a quick activation activity to get pupils out of their seats and voting with their feet. It helps set the tone of the sessions and allows you to estimate how the pupils are going to deal with the ideas and concepts later on.</a:t>
            </a:r>
          </a:p>
          <a:p>
            <a:endParaRPr lang="en-GB" dirty="0" smtClean="0"/>
          </a:p>
          <a:p>
            <a:r>
              <a:rPr lang="en-GB" dirty="0" smtClean="0"/>
              <a:t>You ask the pupils a series of questions and they answer by standing somewhere on the line between strongly agree and strongly disagree. Once they are in place, you can ask a few pupils why they have made their choices and ask other pupils if they share the same views. Early on you will see patterns emerging with regards to travel patterns, attitudes and feelings to the area they live in.</a:t>
            </a:r>
          </a:p>
        </p:txBody>
      </p:sp>
      <p:sp>
        <p:nvSpPr>
          <p:cNvPr id="4" name="Slide Number Placeholder 3"/>
          <p:cNvSpPr>
            <a:spLocks noGrp="1"/>
          </p:cNvSpPr>
          <p:nvPr>
            <p:ph type="sldNum" sz="quarter" idx="10"/>
          </p:nvPr>
        </p:nvSpPr>
        <p:spPr/>
        <p:txBody>
          <a:bodyPr/>
          <a:lstStyle/>
          <a:p>
            <a:fld id="{857602B0-FD2B-4A07-B86B-10A2332AB655}" type="slidenum">
              <a:rPr lang="en-GB" smtClean="0"/>
              <a:t>2</a:t>
            </a:fld>
            <a:endParaRPr lang="en-GB"/>
          </a:p>
        </p:txBody>
      </p:sp>
    </p:spTree>
    <p:extLst>
      <p:ext uri="{BB962C8B-B14F-4D97-AF65-F5344CB8AC3E}">
        <p14:creationId xmlns:p14="http://schemas.microsoft.com/office/powerpoint/2010/main" val="1995613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800" kern="1200" dirty="0" smtClean="0">
                <a:solidFill>
                  <a:schemeClr val="tx1"/>
                </a:solidFill>
                <a:effectLst/>
                <a:latin typeface="+mn-lt"/>
                <a:ea typeface="+mn-ea"/>
                <a:cs typeface="+mn-cs"/>
              </a:rPr>
              <a:t>For the </a:t>
            </a:r>
            <a:r>
              <a:rPr lang="en-GB" sz="800" b="1" kern="1200" dirty="0" smtClean="0">
                <a:solidFill>
                  <a:schemeClr val="tx1"/>
                </a:solidFill>
                <a:effectLst/>
                <a:latin typeface="+mn-lt"/>
                <a:ea typeface="+mn-ea"/>
                <a:cs typeface="+mn-cs"/>
              </a:rPr>
              <a:t>How I feel</a:t>
            </a:r>
            <a:r>
              <a:rPr lang="en-GB" sz="800" b="0" kern="1200" baseline="0" dirty="0" smtClean="0">
                <a:solidFill>
                  <a:schemeClr val="tx1"/>
                </a:solidFill>
                <a:effectLst/>
                <a:latin typeface="+mn-lt"/>
                <a:ea typeface="+mn-ea"/>
                <a:cs typeface="+mn-cs"/>
              </a:rPr>
              <a:t> section, encourage them to use </a:t>
            </a:r>
            <a:r>
              <a:rPr lang="en-GB" sz="800" kern="1200" dirty="0" smtClean="0">
                <a:solidFill>
                  <a:schemeClr val="tx1"/>
                </a:solidFill>
                <a:effectLst/>
                <a:latin typeface="+mn-lt"/>
                <a:ea typeface="+mn-ea"/>
                <a:cs typeface="+mn-cs"/>
              </a:rPr>
              <a:t>quality and emotive words.</a:t>
            </a:r>
            <a:r>
              <a:rPr lang="en-GB" sz="800" kern="1200" baseline="0" dirty="0" smtClean="0">
                <a:solidFill>
                  <a:schemeClr val="tx1"/>
                </a:solidFill>
                <a:effectLst/>
                <a:latin typeface="+mn-lt"/>
                <a:ea typeface="+mn-ea"/>
                <a:cs typeface="+mn-cs"/>
              </a:rPr>
              <a:t> J</a:t>
            </a:r>
            <a:r>
              <a:rPr lang="en-GB" sz="800" kern="1200" dirty="0" smtClean="0">
                <a:solidFill>
                  <a:schemeClr val="tx1"/>
                </a:solidFill>
                <a:effectLst/>
                <a:latin typeface="+mn-lt"/>
                <a:ea typeface="+mn-ea"/>
                <a:cs typeface="+mn-cs"/>
              </a:rPr>
              <a:t>ust remember that the weather needs to be discounted from their feelings as it changes pretty often!</a:t>
            </a:r>
          </a:p>
          <a:p>
            <a:endParaRPr lang="en-GB" sz="800" kern="1200" dirty="0" smtClean="0">
              <a:solidFill>
                <a:schemeClr val="tx1"/>
              </a:solidFill>
              <a:effectLst/>
              <a:latin typeface="+mn-lt"/>
              <a:ea typeface="+mn-ea"/>
              <a:cs typeface="+mn-cs"/>
            </a:endParaRPr>
          </a:p>
          <a:p>
            <a:r>
              <a:rPr lang="en-GB" sz="800" kern="1200" dirty="0" smtClean="0">
                <a:solidFill>
                  <a:schemeClr val="tx1"/>
                </a:solidFill>
                <a:effectLst/>
                <a:latin typeface="+mn-lt"/>
                <a:ea typeface="+mn-ea"/>
                <a:cs typeface="+mn-cs"/>
              </a:rPr>
              <a:t>Recording all the info is pretty straight forward, but it’s a good opportunity to have a chat about the fact that they are conducting a scientific study, reliable data and why its important!</a:t>
            </a:r>
            <a:endParaRPr lang="en-GB" dirty="0"/>
          </a:p>
        </p:txBody>
      </p:sp>
      <p:sp>
        <p:nvSpPr>
          <p:cNvPr id="4" name="Slide Number Placeholder 3"/>
          <p:cNvSpPr>
            <a:spLocks noGrp="1"/>
          </p:cNvSpPr>
          <p:nvPr>
            <p:ph type="sldNum" sz="quarter" idx="10"/>
          </p:nvPr>
        </p:nvSpPr>
        <p:spPr/>
        <p:txBody>
          <a:bodyPr/>
          <a:lstStyle/>
          <a:p>
            <a:fld id="{857602B0-FD2B-4A07-B86B-10A2332AB655}" type="slidenum">
              <a:rPr lang="en-GB" smtClean="0"/>
              <a:t>11</a:t>
            </a:fld>
            <a:endParaRPr lang="en-GB"/>
          </a:p>
        </p:txBody>
      </p:sp>
    </p:spTree>
    <p:extLst>
      <p:ext uri="{BB962C8B-B14F-4D97-AF65-F5344CB8AC3E}">
        <p14:creationId xmlns:p14="http://schemas.microsoft.com/office/powerpoint/2010/main" val="1497694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 through the safety briefing before you go out into the streets. This is usually best to follow</a:t>
            </a:r>
            <a:r>
              <a:rPr lang="en-GB" baseline="0" dirty="0" smtClean="0"/>
              <a:t> </a:t>
            </a:r>
            <a:r>
              <a:rPr lang="en-GB" dirty="0" smtClean="0"/>
              <a:t>the schools standard operating procedure and it’s a good chance to let pupils</a:t>
            </a:r>
            <a:r>
              <a:rPr lang="en-GB" baseline="0" dirty="0" smtClean="0"/>
              <a:t> </a:t>
            </a:r>
            <a:r>
              <a:rPr lang="en-GB" dirty="0" smtClean="0"/>
              <a:t>take the lead.</a:t>
            </a:r>
          </a:p>
        </p:txBody>
      </p:sp>
      <p:sp>
        <p:nvSpPr>
          <p:cNvPr id="4" name="Slide Number Placeholder 3"/>
          <p:cNvSpPr>
            <a:spLocks noGrp="1"/>
          </p:cNvSpPr>
          <p:nvPr>
            <p:ph type="sldNum" sz="quarter" idx="10"/>
          </p:nvPr>
        </p:nvSpPr>
        <p:spPr/>
        <p:txBody>
          <a:bodyPr/>
          <a:lstStyle/>
          <a:p>
            <a:fld id="{857602B0-FD2B-4A07-B86B-10A2332AB655}" type="slidenum">
              <a:rPr lang="en-GB" smtClean="0"/>
              <a:t>12</a:t>
            </a:fld>
            <a:endParaRPr lang="en-GB"/>
          </a:p>
        </p:txBody>
      </p:sp>
    </p:spTree>
    <p:extLst>
      <p:ext uri="{BB962C8B-B14F-4D97-AF65-F5344CB8AC3E}">
        <p14:creationId xmlns:p14="http://schemas.microsoft.com/office/powerpoint/2010/main" val="1575400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*For</a:t>
            </a:r>
            <a:r>
              <a:rPr lang="en-GB" b="1" baseline="0" dirty="0" smtClean="0"/>
              <a:t> KS3 this is the last slide for lesson 2.</a:t>
            </a:r>
          </a:p>
          <a:p>
            <a:endParaRPr lang="en-GB" b="1" baseline="0" dirty="0" smtClean="0"/>
          </a:p>
          <a:p>
            <a:r>
              <a:rPr lang="en-GB" dirty="0" smtClean="0"/>
              <a:t>Being out on the streets really brings the topic alive and it’s a great chance to reiterate things that you covered in the classroom. Just be careful not to lead the conversation too much. Also, sometimes is better to let the pupils absorb their environment and then move onto the discussion when you return to class.</a:t>
            </a:r>
          </a:p>
          <a:p>
            <a:endParaRPr lang="en-GB" dirty="0" smtClean="0"/>
          </a:p>
          <a:p>
            <a:r>
              <a:rPr lang="en-GB" dirty="0" smtClean="0"/>
              <a:t>Once you’re back in the classroom there may be time for a short plenary.</a:t>
            </a:r>
          </a:p>
          <a:p>
            <a:endParaRPr lang="en-GB" dirty="0" smtClean="0"/>
          </a:p>
          <a:p>
            <a:r>
              <a:rPr lang="en-GB" dirty="0" smtClean="0"/>
              <a:t>And, that’s the end of the first session.</a:t>
            </a:r>
          </a:p>
        </p:txBody>
      </p:sp>
      <p:sp>
        <p:nvSpPr>
          <p:cNvPr id="4" name="Slide Number Placeholder 3"/>
          <p:cNvSpPr>
            <a:spLocks noGrp="1"/>
          </p:cNvSpPr>
          <p:nvPr>
            <p:ph type="sldNum" sz="quarter" idx="10"/>
          </p:nvPr>
        </p:nvSpPr>
        <p:spPr/>
        <p:txBody>
          <a:bodyPr/>
          <a:lstStyle/>
          <a:p>
            <a:fld id="{857602B0-FD2B-4A07-B86B-10A2332AB655}" type="slidenum">
              <a:rPr lang="en-GB" smtClean="0"/>
              <a:t>13</a:t>
            </a:fld>
            <a:endParaRPr lang="en-GB"/>
          </a:p>
        </p:txBody>
      </p:sp>
    </p:spTree>
    <p:extLst>
      <p:ext uri="{BB962C8B-B14F-4D97-AF65-F5344CB8AC3E}">
        <p14:creationId xmlns:p14="http://schemas.microsoft.com/office/powerpoint/2010/main" val="574158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7602B0-FD2B-4A07-B86B-10A2332AB655}" type="slidenum">
              <a:rPr lang="en-GB" smtClean="0"/>
              <a:t>16</a:t>
            </a:fld>
            <a:endParaRPr lang="en-GB"/>
          </a:p>
        </p:txBody>
      </p:sp>
    </p:spTree>
    <p:extLst>
      <p:ext uri="{BB962C8B-B14F-4D97-AF65-F5344CB8AC3E}">
        <p14:creationId xmlns:p14="http://schemas.microsoft.com/office/powerpoint/2010/main" val="2112170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Activity 6: Street Scenario</a:t>
            </a:r>
          </a:p>
          <a:p>
            <a:endParaRPr lang="en-GB" dirty="0" smtClean="0"/>
          </a:p>
          <a:p>
            <a:r>
              <a:rPr lang="en-GB" dirty="0" smtClean="0"/>
              <a:t>Until</a:t>
            </a:r>
            <a:r>
              <a:rPr lang="en-GB" baseline="0" dirty="0" smtClean="0"/>
              <a:t> now, m</a:t>
            </a:r>
            <a:r>
              <a:rPr lang="en-GB" dirty="0" smtClean="0"/>
              <a:t>uch of the lesson has been based around the pupil’s world view and their experiences in their local area.</a:t>
            </a:r>
          </a:p>
          <a:p>
            <a:endParaRPr lang="en-GB" dirty="0" smtClean="0"/>
          </a:p>
          <a:p>
            <a:r>
              <a:rPr lang="en-GB" dirty="0" smtClean="0"/>
              <a:t>The next activity</a:t>
            </a:r>
            <a:r>
              <a:rPr lang="en-GB" baseline="0" dirty="0" smtClean="0"/>
              <a:t> focusses on getting a</a:t>
            </a:r>
            <a:r>
              <a:rPr lang="en-GB" dirty="0" smtClean="0"/>
              <a:t> better idea of the context in which their situation fits and to see the constraints and opportunities that everyone has to deal with in order to achieve change. </a:t>
            </a:r>
          </a:p>
          <a:p>
            <a:endParaRPr lang="en-GB" dirty="0" smtClean="0"/>
          </a:p>
          <a:p>
            <a:r>
              <a:rPr lang="en-GB" dirty="0" smtClean="0"/>
              <a:t>The Street Scenarios provide pupils with six theoretical role plays to work through. </a:t>
            </a:r>
          </a:p>
          <a:p>
            <a:endParaRPr lang="en-GB" dirty="0" smtClean="0"/>
          </a:p>
          <a:p>
            <a:r>
              <a:rPr lang="en-GB" dirty="0" smtClean="0"/>
              <a:t>Split</a:t>
            </a:r>
            <a:r>
              <a:rPr lang="en-GB" baseline="0" dirty="0" smtClean="0"/>
              <a:t> the class into table groups and give each table a role play they will then perform to the class.</a:t>
            </a:r>
            <a:endParaRPr lang="en-GB" dirty="0" smtClean="0"/>
          </a:p>
          <a:p>
            <a:endParaRPr lang="en-GB" dirty="0"/>
          </a:p>
        </p:txBody>
      </p:sp>
      <p:sp>
        <p:nvSpPr>
          <p:cNvPr id="4" name="Slide Number Placeholder 3"/>
          <p:cNvSpPr>
            <a:spLocks noGrp="1"/>
          </p:cNvSpPr>
          <p:nvPr>
            <p:ph type="sldNum" sz="quarter" idx="10"/>
          </p:nvPr>
        </p:nvSpPr>
        <p:spPr/>
        <p:txBody>
          <a:bodyPr/>
          <a:lstStyle/>
          <a:p>
            <a:fld id="{857602B0-FD2B-4A07-B86B-10A2332AB655}" type="slidenum">
              <a:rPr lang="en-GB" smtClean="0"/>
              <a:t>17</a:t>
            </a:fld>
            <a:endParaRPr lang="en-GB"/>
          </a:p>
        </p:txBody>
      </p:sp>
    </p:spTree>
    <p:extLst>
      <p:ext uri="{BB962C8B-B14F-4D97-AF65-F5344CB8AC3E}">
        <p14:creationId xmlns:p14="http://schemas.microsoft.com/office/powerpoint/2010/main" val="1137332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Ask the table groups to use the Street Trump cards to come up with their best 3-5 solutions. The</a:t>
            </a:r>
            <a:r>
              <a:rPr lang="en-GB" baseline="0" dirty="0" smtClean="0"/>
              <a:t> solution should consider what is best for the environment and the people but, it is also very important that it is achievable with the budget available.</a:t>
            </a:r>
            <a:r>
              <a:rPr lang="en-GB" dirty="0" smtClean="0"/>
              <a:t> </a:t>
            </a:r>
          </a:p>
          <a:p>
            <a:endParaRPr lang="en-GB" dirty="0" smtClean="0"/>
          </a:p>
          <a:p>
            <a:r>
              <a:rPr lang="en-GB" dirty="0" smtClean="0"/>
              <a:t>This activity is then repeated allowing each group, to provide a chance to perform their role plays.</a:t>
            </a:r>
            <a:endParaRPr lang="en-GB" dirty="0"/>
          </a:p>
        </p:txBody>
      </p:sp>
      <p:sp>
        <p:nvSpPr>
          <p:cNvPr id="4" name="Slide Number Placeholder 3"/>
          <p:cNvSpPr>
            <a:spLocks noGrp="1"/>
          </p:cNvSpPr>
          <p:nvPr>
            <p:ph type="sldNum" sz="quarter" idx="10"/>
          </p:nvPr>
        </p:nvSpPr>
        <p:spPr/>
        <p:txBody>
          <a:bodyPr/>
          <a:lstStyle/>
          <a:p>
            <a:fld id="{857602B0-FD2B-4A07-B86B-10A2332AB655}" type="slidenum">
              <a:rPr lang="en-GB" smtClean="0"/>
              <a:t>18</a:t>
            </a:fld>
            <a:endParaRPr lang="en-GB"/>
          </a:p>
        </p:txBody>
      </p:sp>
    </p:spTree>
    <p:extLst>
      <p:ext uri="{BB962C8B-B14F-4D97-AF65-F5344CB8AC3E}">
        <p14:creationId xmlns:p14="http://schemas.microsoft.com/office/powerpoint/2010/main" val="2190655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818" kern="1200" dirty="0" smtClean="0">
                <a:solidFill>
                  <a:schemeClr val="tx1"/>
                </a:solidFill>
                <a:effectLst/>
                <a:latin typeface="+mn-lt"/>
                <a:ea typeface="+mn-ea"/>
                <a:cs typeface="+mn-cs"/>
              </a:rPr>
              <a:t>Now it’s time to start looking a little closer at the issues that affect the school</a:t>
            </a:r>
            <a:r>
              <a:rPr lang="en-GB" sz="818" kern="1200" baseline="0" dirty="0" smtClean="0">
                <a:solidFill>
                  <a:schemeClr val="tx1"/>
                </a:solidFill>
                <a:effectLst/>
                <a:latin typeface="+mn-lt"/>
                <a:ea typeface="+mn-ea"/>
                <a:cs typeface="+mn-cs"/>
              </a:rPr>
              <a:t> by bringing together the </a:t>
            </a:r>
            <a:r>
              <a:rPr lang="en-GB" sz="818" kern="1200" dirty="0" smtClean="0">
                <a:solidFill>
                  <a:schemeClr val="tx1"/>
                </a:solidFill>
                <a:effectLst/>
                <a:latin typeface="+mn-lt"/>
                <a:ea typeface="+mn-ea"/>
                <a:cs typeface="+mn-cs"/>
              </a:rPr>
              <a:t>perceptions the pupils have of the area and comparing them to the results that they found during the fieldwork.</a:t>
            </a:r>
          </a:p>
          <a:p>
            <a:endParaRPr lang="en-GB" sz="818" kern="1200" dirty="0" smtClean="0">
              <a:solidFill>
                <a:schemeClr val="tx1"/>
              </a:solidFill>
              <a:effectLst/>
              <a:latin typeface="+mn-lt"/>
              <a:ea typeface="+mn-ea"/>
              <a:cs typeface="+mn-cs"/>
            </a:endParaRPr>
          </a:p>
          <a:p>
            <a:r>
              <a:rPr lang="en-GB" sz="818" kern="1200" dirty="0" smtClean="0">
                <a:solidFill>
                  <a:schemeClr val="tx1"/>
                </a:solidFill>
                <a:effectLst/>
                <a:latin typeface="+mn-lt"/>
                <a:ea typeface="+mn-ea"/>
                <a:cs typeface="+mn-cs"/>
              </a:rPr>
              <a:t>Give each group of pupils one of the study areas you visited. Get them to look at the photos that were taken at that area and discuss the reasons why they took them. Do they see anything different when they look at the photos now? How do the words they chose to describe how they feel fit in with the photos? Do the vehicle counts and other information fit in with this?</a:t>
            </a:r>
          </a:p>
          <a:p>
            <a:endParaRPr lang="en-GB" sz="818" kern="1200" dirty="0" smtClean="0">
              <a:solidFill>
                <a:schemeClr val="tx1"/>
              </a:solidFill>
              <a:effectLst/>
              <a:latin typeface="+mn-lt"/>
              <a:ea typeface="+mn-ea"/>
              <a:cs typeface="+mn-cs"/>
            </a:endParaRPr>
          </a:p>
          <a:p>
            <a:r>
              <a:rPr lang="en-GB" sz="818" kern="1200" dirty="0" smtClean="0">
                <a:solidFill>
                  <a:srgbClr val="FF0000"/>
                </a:solidFill>
                <a:effectLst/>
                <a:latin typeface="+mn-lt"/>
                <a:ea typeface="+mn-ea"/>
                <a:cs typeface="+mn-cs"/>
              </a:rPr>
              <a:t>Ask each group to write on the back of their sheets in the Street Smart section</a:t>
            </a:r>
            <a:r>
              <a:rPr lang="en-GB" sz="818" kern="1200" baseline="0" dirty="0" smtClean="0">
                <a:solidFill>
                  <a:srgbClr val="FF0000"/>
                </a:solidFill>
                <a:effectLst/>
                <a:latin typeface="+mn-lt"/>
                <a:ea typeface="+mn-ea"/>
                <a:cs typeface="+mn-cs"/>
              </a:rPr>
              <a:t> t</a:t>
            </a:r>
            <a:r>
              <a:rPr lang="en-GB" sz="818" kern="1200" dirty="0" smtClean="0">
                <a:solidFill>
                  <a:srgbClr val="FF0000"/>
                </a:solidFill>
                <a:effectLst/>
                <a:latin typeface="+mn-lt"/>
                <a:ea typeface="+mn-ea"/>
                <a:cs typeface="+mn-cs"/>
              </a:rPr>
              <a:t>hree</a:t>
            </a:r>
            <a:r>
              <a:rPr lang="en-GB" sz="818" kern="1200" baseline="0" dirty="0" smtClean="0">
                <a:solidFill>
                  <a:srgbClr val="FF0000"/>
                </a:solidFill>
                <a:effectLst/>
                <a:latin typeface="+mn-lt"/>
                <a:ea typeface="+mn-ea"/>
                <a:cs typeface="+mn-cs"/>
              </a:rPr>
              <a:t> things per area that they feel are problems.</a:t>
            </a:r>
          </a:p>
          <a:p>
            <a:endParaRPr lang="en-GB" sz="818" kern="1200" dirty="0" smtClean="0">
              <a:solidFill>
                <a:srgbClr val="FF0000"/>
              </a:solidFill>
              <a:effectLst/>
              <a:latin typeface="+mn-lt"/>
              <a:ea typeface="+mn-ea"/>
              <a:cs typeface="+mn-cs"/>
            </a:endParaRPr>
          </a:p>
          <a:p>
            <a:r>
              <a:rPr lang="en-GB" sz="818" kern="1200" dirty="0" smtClean="0">
                <a:solidFill>
                  <a:schemeClr val="tx1"/>
                </a:solidFill>
                <a:effectLst/>
                <a:latin typeface="+mn-lt"/>
                <a:ea typeface="+mn-ea"/>
                <a:cs typeface="+mn-cs"/>
              </a:rPr>
              <a:t>Once everyone has done this, get each group to share the problems in each area and then record and compile it; this then forms the basis for the Schools Scenario…… Now it’s time to work out how to solve it!</a:t>
            </a:r>
          </a:p>
        </p:txBody>
      </p:sp>
      <p:sp>
        <p:nvSpPr>
          <p:cNvPr id="4" name="Slide Number Placeholder 3"/>
          <p:cNvSpPr>
            <a:spLocks noGrp="1"/>
          </p:cNvSpPr>
          <p:nvPr>
            <p:ph type="sldNum" sz="quarter" idx="10"/>
          </p:nvPr>
        </p:nvSpPr>
        <p:spPr/>
        <p:txBody>
          <a:bodyPr/>
          <a:lstStyle/>
          <a:p>
            <a:fld id="{857602B0-FD2B-4A07-B86B-10A2332AB655}" type="slidenum">
              <a:rPr lang="en-GB" smtClean="0"/>
              <a:t>20</a:t>
            </a:fld>
            <a:endParaRPr lang="en-GB"/>
          </a:p>
        </p:txBody>
      </p:sp>
    </p:spTree>
    <p:extLst>
      <p:ext uri="{BB962C8B-B14F-4D97-AF65-F5344CB8AC3E}">
        <p14:creationId xmlns:p14="http://schemas.microsoft.com/office/powerpoint/2010/main" val="2079040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818" kern="1200" dirty="0" smtClean="0">
                <a:solidFill>
                  <a:schemeClr val="tx1"/>
                </a:solidFill>
                <a:effectLst/>
                <a:latin typeface="+mn-lt"/>
                <a:ea typeface="+mn-ea"/>
                <a:cs typeface="+mn-cs"/>
              </a:rPr>
              <a:t>*Extension</a:t>
            </a:r>
            <a:r>
              <a:rPr lang="en-GB" sz="818" kern="1200" baseline="0" dirty="0" smtClean="0">
                <a:solidFill>
                  <a:schemeClr val="tx1"/>
                </a:solidFill>
                <a:effectLst/>
                <a:latin typeface="+mn-lt"/>
                <a:ea typeface="+mn-ea"/>
                <a:cs typeface="+mn-cs"/>
              </a:rPr>
              <a:t> 7a:</a:t>
            </a:r>
          </a:p>
          <a:p>
            <a:endParaRPr lang="en-GB" sz="818" kern="1200" baseline="0" dirty="0" smtClean="0">
              <a:solidFill>
                <a:schemeClr val="tx1"/>
              </a:solidFill>
              <a:effectLst/>
              <a:latin typeface="+mn-lt"/>
              <a:ea typeface="+mn-ea"/>
              <a:cs typeface="+mn-cs"/>
            </a:endParaRPr>
          </a:p>
          <a:p>
            <a:r>
              <a:rPr lang="en-GB" sz="818" kern="1200" dirty="0" smtClean="0">
                <a:solidFill>
                  <a:schemeClr val="tx1"/>
                </a:solidFill>
                <a:effectLst/>
                <a:latin typeface="+mn-lt"/>
                <a:ea typeface="+mn-ea"/>
                <a:cs typeface="+mn-cs"/>
              </a:rPr>
              <a:t>If time permits, it’s good to give the pupils a map of the area around school and ask them to draw on them to show where and what changes they would like to make. These sketches can be neatened up and can form a really impactful part of a final display.</a:t>
            </a:r>
          </a:p>
        </p:txBody>
      </p:sp>
      <p:sp>
        <p:nvSpPr>
          <p:cNvPr id="4" name="Slide Number Placeholder 3"/>
          <p:cNvSpPr>
            <a:spLocks noGrp="1"/>
          </p:cNvSpPr>
          <p:nvPr>
            <p:ph type="sldNum" sz="quarter" idx="10"/>
          </p:nvPr>
        </p:nvSpPr>
        <p:spPr/>
        <p:txBody>
          <a:bodyPr/>
          <a:lstStyle/>
          <a:p>
            <a:fld id="{857602B0-FD2B-4A07-B86B-10A2332AB655}" type="slidenum">
              <a:rPr lang="en-GB" smtClean="0"/>
              <a:t>21</a:t>
            </a:fld>
            <a:endParaRPr lang="en-GB"/>
          </a:p>
        </p:txBody>
      </p:sp>
    </p:spTree>
    <p:extLst>
      <p:ext uri="{BB962C8B-B14F-4D97-AF65-F5344CB8AC3E}">
        <p14:creationId xmlns:p14="http://schemas.microsoft.com/office/powerpoint/2010/main" val="2715630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818" kern="1200" dirty="0" smtClean="0">
                <a:solidFill>
                  <a:schemeClr val="tx1"/>
                </a:solidFill>
                <a:effectLst/>
                <a:latin typeface="+mn-lt"/>
                <a:ea typeface="+mn-ea"/>
                <a:cs typeface="+mn-cs"/>
              </a:rPr>
              <a:t>This is the chance to bring all of the excellent solutions that the pupils have come up with to the problems they found in the areas that you have visited.</a:t>
            </a:r>
          </a:p>
          <a:p>
            <a:endParaRPr lang="en-GB" sz="818" kern="1200" dirty="0" smtClean="0">
              <a:solidFill>
                <a:schemeClr val="tx1"/>
              </a:solidFill>
              <a:effectLst/>
              <a:latin typeface="+mn-lt"/>
              <a:ea typeface="+mn-ea"/>
              <a:cs typeface="+mn-cs"/>
            </a:endParaRPr>
          </a:p>
          <a:p>
            <a:r>
              <a:rPr lang="en-GB" sz="818" kern="1200" dirty="0" smtClean="0">
                <a:solidFill>
                  <a:schemeClr val="tx1"/>
                </a:solidFill>
                <a:effectLst/>
                <a:latin typeface="+mn-lt"/>
                <a:ea typeface="+mn-ea"/>
                <a:cs typeface="+mn-cs"/>
              </a:rPr>
              <a:t>Each group shared their three solutions which are compiled on the white board at the front of the class, similar solutions can be tallied up as you will often find themes appearing across all the groups.</a:t>
            </a:r>
          </a:p>
          <a:p>
            <a:endParaRPr lang="en-GB" sz="818" kern="1200" dirty="0" smtClean="0">
              <a:solidFill>
                <a:schemeClr val="tx1"/>
              </a:solidFill>
              <a:effectLst/>
              <a:latin typeface="+mn-lt"/>
              <a:ea typeface="+mn-ea"/>
              <a:cs typeface="+mn-cs"/>
            </a:endParaRPr>
          </a:p>
          <a:p>
            <a:r>
              <a:rPr lang="en-GB" sz="818" kern="1200" dirty="0" smtClean="0">
                <a:solidFill>
                  <a:schemeClr val="tx1"/>
                </a:solidFill>
                <a:effectLst/>
                <a:latin typeface="+mn-lt"/>
                <a:ea typeface="+mn-ea"/>
                <a:cs typeface="+mn-cs"/>
              </a:rPr>
              <a:t>Once you have your long list it is then time to vote on the classes favourite solutions to narrow it down to the five points for the manifesto. It is worth noting down the long list as there will still be a lot of good ideas.</a:t>
            </a:r>
          </a:p>
          <a:p>
            <a:endParaRPr lang="en-GB" sz="818" kern="1200" dirty="0" smtClean="0">
              <a:solidFill>
                <a:schemeClr val="tx1"/>
              </a:solidFill>
              <a:effectLst/>
              <a:latin typeface="+mn-lt"/>
              <a:ea typeface="+mn-ea"/>
              <a:cs typeface="+mn-cs"/>
            </a:endParaRPr>
          </a:p>
          <a:p>
            <a:r>
              <a:rPr lang="en-GB" sz="818" kern="1200" dirty="0" smtClean="0">
                <a:solidFill>
                  <a:schemeClr val="tx1"/>
                </a:solidFill>
                <a:effectLst/>
                <a:latin typeface="+mn-lt"/>
                <a:ea typeface="+mn-ea"/>
                <a:cs typeface="+mn-cs"/>
              </a:rPr>
              <a:t>Before you vote on the final five, it is worth revisiting the schools situation. What do they think can be practically done?</a:t>
            </a:r>
            <a:r>
              <a:rPr lang="en-GB" sz="818" kern="1200" baseline="0" dirty="0" smtClean="0">
                <a:solidFill>
                  <a:schemeClr val="tx1"/>
                </a:solidFill>
                <a:effectLst/>
                <a:latin typeface="+mn-lt"/>
                <a:ea typeface="+mn-ea"/>
                <a:cs typeface="+mn-cs"/>
              </a:rPr>
              <a:t> I</a:t>
            </a:r>
            <a:r>
              <a:rPr lang="en-GB" sz="818" kern="1200" dirty="0" smtClean="0">
                <a:solidFill>
                  <a:schemeClr val="tx1"/>
                </a:solidFill>
                <a:effectLst/>
                <a:latin typeface="+mn-lt"/>
                <a:ea typeface="+mn-ea"/>
                <a:cs typeface="+mn-cs"/>
              </a:rPr>
              <a:t>s there money available?</a:t>
            </a:r>
            <a:r>
              <a:rPr lang="en-GB" sz="818" kern="1200" baseline="0" dirty="0" smtClean="0">
                <a:solidFill>
                  <a:schemeClr val="tx1"/>
                </a:solidFill>
                <a:effectLst/>
                <a:latin typeface="+mn-lt"/>
                <a:ea typeface="+mn-ea"/>
                <a:cs typeface="+mn-cs"/>
              </a:rPr>
              <a:t> W</a:t>
            </a:r>
            <a:r>
              <a:rPr lang="en-GB" sz="818" kern="1200" dirty="0" smtClean="0">
                <a:solidFill>
                  <a:schemeClr val="tx1"/>
                </a:solidFill>
                <a:effectLst/>
                <a:latin typeface="+mn-lt"/>
                <a:ea typeface="+mn-ea"/>
                <a:cs typeface="+mn-cs"/>
              </a:rPr>
              <a:t>hat can be easily done by the pupils and the school?</a:t>
            </a:r>
          </a:p>
          <a:p>
            <a:endParaRPr lang="en-GB" sz="818" kern="1200" dirty="0" smtClean="0">
              <a:solidFill>
                <a:schemeClr val="tx1"/>
              </a:solidFill>
              <a:effectLst/>
              <a:latin typeface="+mn-lt"/>
              <a:ea typeface="+mn-ea"/>
              <a:cs typeface="+mn-cs"/>
            </a:endParaRPr>
          </a:p>
          <a:p>
            <a:r>
              <a:rPr lang="en-GB" sz="818" kern="1200" dirty="0" smtClean="0">
                <a:solidFill>
                  <a:schemeClr val="tx1"/>
                </a:solidFill>
                <a:effectLst/>
                <a:latin typeface="+mn-lt"/>
                <a:ea typeface="+mn-ea"/>
                <a:cs typeface="+mn-cs"/>
              </a:rPr>
              <a:t>Ideally you will have some manifesto points that can be easily enacted by the schools and the pupils. A couple of easy to implement initial changes can increase the pupils’ confidence and make them want to do more.</a:t>
            </a:r>
          </a:p>
          <a:p>
            <a:endParaRPr lang="en-GB" sz="818" kern="1200" dirty="0" smtClean="0">
              <a:solidFill>
                <a:schemeClr val="tx1"/>
              </a:solidFill>
              <a:effectLst/>
              <a:latin typeface="+mn-lt"/>
              <a:ea typeface="+mn-ea"/>
              <a:cs typeface="+mn-cs"/>
            </a:endParaRPr>
          </a:p>
          <a:p>
            <a:r>
              <a:rPr lang="en-GB" sz="818" kern="1200" dirty="0" smtClean="0">
                <a:solidFill>
                  <a:schemeClr val="tx1"/>
                </a:solidFill>
                <a:effectLst/>
                <a:latin typeface="+mn-lt"/>
                <a:ea typeface="+mn-ea"/>
                <a:cs typeface="+mn-cs"/>
              </a:rPr>
              <a:t>Now it’s time to vote on the favourites and find out what your manifesto is……!</a:t>
            </a:r>
            <a:endParaRPr lang="en-GB" altLang="en-US" dirty="0" smtClean="0"/>
          </a:p>
          <a:p>
            <a:pPr marL="0" marR="0" lvl="0" indent="0" algn="l" defTabSz="623282" rtl="0" eaLnBrk="1" fontAlgn="auto" latinLnBrk="0" hangingPunct="1">
              <a:lnSpc>
                <a:spcPct val="100000"/>
              </a:lnSpc>
              <a:spcBef>
                <a:spcPts val="0"/>
              </a:spcBef>
              <a:spcAft>
                <a:spcPts val="0"/>
              </a:spcAft>
              <a:buClrTx/>
              <a:buSzTx/>
              <a:buFontTx/>
              <a:buNone/>
              <a:tabLst/>
              <a:defRPr/>
            </a:pPr>
            <a:endParaRPr lang="en-GB" altLang="en-US" dirty="0" smtClean="0"/>
          </a:p>
          <a:p>
            <a:pPr marL="0" marR="0" lvl="0" indent="0" algn="l" defTabSz="623282" rtl="0" eaLnBrk="1" fontAlgn="auto" latinLnBrk="0" hangingPunct="1">
              <a:lnSpc>
                <a:spcPct val="100000"/>
              </a:lnSpc>
              <a:spcBef>
                <a:spcPts val="0"/>
              </a:spcBef>
              <a:spcAft>
                <a:spcPts val="0"/>
              </a:spcAft>
              <a:buClrTx/>
              <a:buSzTx/>
              <a:buFontTx/>
              <a:buNone/>
              <a:tabLst/>
              <a:defRPr/>
            </a:pPr>
            <a:r>
              <a:rPr lang="en-GB" altLang="en-US" dirty="0" smtClean="0"/>
              <a:t>We’d love to see them at Sustrans too, so please email them to education@sustrans.org.uk in whatever format you choose.  It could be a jpeg of a banner you make, simply a Word document, a short video of pupils voicing it or perhaps a picture of you presenting it to your councillor, MP or local head of transport or education? Alternatively, send it to The Big Street Survey, Sustrans, 2 Cathedral Square, Bristol, BS1 5DD. We’ll be using them to call on policy-makers ourselves to make the changes that young people want to make their journeys to schools easier and safer by foot and bike.</a:t>
            </a:r>
          </a:p>
          <a:p>
            <a:endParaRPr lang="en-GB" dirty="0"/>
          </a:p>
        </p:txBody>
      </p:sp>
      <p:sp>
        <p:nvSpPr>
          <p:cNvPr id="4" name="Slide Number Placeholder 3"/>
          <p:cNvSpPr>
            <a:spLocks noGrp="1"/>
          </p:cNvSpPr>
          <p:nvPr>
            <p:ph type="sldNum" sz="quarter" idx="10"/>
          </p:nvPr>
        </p:nvSpPr>
        <p:spPr/>
        <p:txBody>
          <a:bodyPr/>
          <a:lstStyle/>
          <a:p>
            <a:fld id="{857602B0-FD2B-4A07-B86B-10A2332AB655}" type="slidenum">
              <a:rPr lang="en-GB" smtClean="0"/>
              <a:t>22</a:t>
            </a:fld>
            <a:endParaRPr lang="en-GB"/>
          </a:p>
        </p:txBody>
      </p:sp>
    </p:spTree>
    <p:extLst>
      <p:ext uri="{BB962C8B-B14F-4D97-AF65-F5344CB8AC3E}">
        <p14:creationId xmlns:p14="http://schemas.microsoft.com/office/powerpoint/2010/main" val="955939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dirty="0" smtClean="0"/>
              <a:t>*For KS3 this is the last slide of lesson</a:t>
            </a:r>
            <a:r>
              <a:rPr lang="en-GB" altLang="en-US" b="1" baseline="0" dirty="0" smtClean="0"/>
              <a:t> one.</a:t>
            </a: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The purpose of this activity is to get pupils thinking about</a:t>
            </a:r>
            <a:r>
              <a:rPr lang="en-GB" baseline="0" dirty="0" smtClean="0"/>
              <a:t> their environment. </a:t>
            </a:r>
            <a:endParaRPr lang="en-GB" dirty="0"/>
          </a:p>
        </p:txBody>
      </p:sp>
      <p:sp>
        <p:nvSpPr>
          <p:cNvPr id="4" name="Slide Number Placeholder 3"/>
          <p:cNvSpPr>
            <a:spLocks noGrp="1"/>
          </p:cNvSpPr>
          <p:nvPr>
            <p:ph type="sldNum" sz="quarter" idx="10"/>
          </p:nvPr>
        </p:nvSpPr>
        <p:spPr/>
        <p:txBody>
          <a:bodyPr/>
          <a:lstStyle/>
          <a:p>
            <a:fld id="{857602B0-FD2B-4A07-B86B-10A2332AB655}" type="slidenum">
              <a:rPr lang="en-GB" smtClean="0"/>
              <a:t>3</a:t>
            </a:fld>
            <a:endParaRPr lang="en-GB"/>
          </a:p>
        </p:txBody>
      </p:sp>
    </p:spTree>
    <p:extLst>
      <p:ext uri="{BB962C8B-B14F-4D97-AF65-F5344CB8AC3E}">
        <p14:creationId xmlns:p14="http://schemas.microsoft.com/office/powerpoint/2010/main" val="107895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dirty="0" smtClean="0"/>
              <a:t>*For KS3 this is the last slide of lesson</a:t>
            </a:r>
            <a:r>
              <a:rPr lang="en-GB" altLang="en-US" b="1" baseline="0" dirty="0" smtClean="0"/>
              <a:t> one.</a:t>
            </a: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first task is</a:t>
            </a:r>
            <a:r>
              <a:rPr lang="en-GB" dirty="0" smtClean="0"/>
              <a:t> to draw a six-part cartoon of their journey to school, showing the everyday landmarks that they use to highlight their daily journeys to school. Older pupils will want to try and give you the right answer, but there is no right answer, the more they flow through it and draw what immediately comes into their minds the better.</a:t>
            </a:r>
          </a:p>
          <a:p>
            <a:endParaRPr lang="en-GB" dirty="0" smtClean="0"/>
          </a:p>
          <a:p>
            <a:endParaRPr lang="en-GB" dirty="0" smtClean="0"/>
          </a:p>
        </p:txBody>
      </p:sp>
      <p:sp>
        <p:nvSpPr>
          <p:cNvPr id="4" name="Slide Number Placeholder 3"/>
          <p:cNvSpPr>
            <a:spLocks noGrp="1"/>
          </p:cNvSpPr>
          <p:nvPr>
            <p:ph type="sldNum" sz="quarter" idx="10"/>
          </p:nvPr>
        </p:nvSpPr>
        <p:spPr/>
        <p:txBody>
          <a:bodyPr/>
          <a:lstStyle/>
          <a:p>
            <a:fld id="{857602B0-FD2B-4A07-B86B-10A2332AB655}" type="slidenum">
              <a:rPr lang="en-GB" smtClean="0"/>
              <a:t>4</a:t>
            </a:fld>
            <a:endParaRPr lang="en-GB"/>
          </a:p>
        </p:txBody>
      </p:sp>
    </p:spTree>
    <p:extLst>
      <p:ext uri="{BB962C8B-B14F-4D97-AF65-F5344CB8AC3E}">
        <p14:creationId xmlns:p14="http://schemas.microsoft.com/office/powerpoint/2010/main" val="3296502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smtClean="0"/>
          </a:p>
          <a:p>
            <a:endParaRPr lang="en-GB" dirty="0" smtClean="0"/>
          </a:p>
        </p:txBody>
      </p:sp>
      <p:sp>
        <p:nvSpPr>
          <p:cNvPr id="4" name="Slide Number Placeholder 3"/>
          <p:cNvSpPr>
            <a:spLocks noGrp="1"/>
          </p:cNvSpPr>
          <p:nvPr>
            <p:ph type="sldNum" sz="quarter" idx="10"/>
          </p:nvPr>
        </p:nvSpPr>
        <p:spPr/>
        <p:txBody>
          <a:bodyPr/>
          <a:lstStyle/>
          <a:p>
            <a:fld id="{857602B0-FD2B-4A07-B86B-10A2332AB655}" type="slidenum">
              <a:rPr lang="en-GB" smtClean="0"/>
              <a:t>5</a:t>
            </a:fld>
            <a:endParaRPr lang="en-GB"/>
          </a:p>
        </p:txBody>
      </p:sp>
    </p:spTree>
    <p:extLst>
      <p:ext uri="{BB962C8B-B14F-4D97-AF65-F5344CB8AC3E}">
        <p14:creationId xmlns:p14="http://schemas.microsoft.com/office/powerpoint/2010/main" val="3271700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857602B0-FD2B-4A07-B86B-10A2332AB655}" type="slidenum">
              <a:rPr lang="en-GB" smtClean="0"/>
              <a:t>6</a:t>
            </a:fld>
            <a:endParaRPr lang="en-GB"/>
          </a:p>
        </p:txBody>
      </p:sp>
    </p:spTree>
    <p:extLst>
      <p:ext uri="{BB962C8B-B14F-4D97-AF65-F5344CB8AC3E}">
        <p14:creationId xmlns:p14="http://schemas.microsoft.com/office/powerpoint/2010/main" val="2802263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What you will find is that….</a:t>
            </a:r>
          </a:p>
          <a:p>
            <a:endParaRPr lang="en-GB" b="1" dirty="0" smtClean="0"/>
          </a:p>
          <a:p>
            <a:pPr marL="171450" indent="-171450">
              <a:buFont typeface="Arial" panose="020B0604020202020204" pitchFamily="34" charset="0"/>
              <a:buChar char="•"/>
            </a:pPr>
            <a:r>
              <a:rPr lang="en-GB" dirty="0" smtClean="0"/>
              <a:t>Pupils who walk will have lots of detail in their pictures; people, animals, flowers, speech bubbles, it will usually tell a good story of their journey.</a:t>
            </a:r>
          </a:p>
          <a:p>
            <a:pPr marL="171450" indent="-171450">
              <a:buFont typeface="Arial" panose="020B0604020202020204" pitchFamily="34" charset="0"/>
              <a:buChar char="•"/>
            </a:pPr>
            <a:endParaRPr lang="en-GB" dirty="0" smtClean="0"/>
          </a:p>
          <a:p>
            <a:pPr marL="171450" indent="-171450">
              <a:buFont typeface="Arial" panose="020B0604020202020204" pitchFamily="34" charset="0"/>
              <a:buChar char="•"/>
            </a:pPr>
            <a:r>
              <a:rPr lang="en-GB" dirty="0" smtClean="0"/>
              <a:t>Pupils who are driven will usually have less detail, they will have a couple of big landmarks such as shops, petrol stations and sometimes friends’ houses etc. They will often struggle to know how long or how far their journey is. </a:t>
            </a:r>
          </a:p>
          <a:p>
            <a:pPr marL="171450" indent="-171450">
              <a:buFont typeface="Arial" panose="020B0604020202020204" pitchFamily="34" charset="0"/>
              <a:buChar char="•"/>
            </a:pPr>
            <a:endParaRPr lang="en-GB" dirty="0" smtClean="0"/>
          </a:p>
          <a:p>
            <a:pPr marL="171450" indent="-171450">
              <a:buFont typeface="Arial" panose="020B0604020202020204" pitchFamily="34" charset="0"/>
              <a:buChar char="•"/>
            </a:pPr>
            <a:r>
              <a:rPr lang="en-GB" dirty="0" smtClean="0"/>
              <a:t>Pupils who ride will often have something between the two depending on how busy the route is. Thinking more like a pedestrian on quiet routes and more like a driver on busier ones.</a:t>
            </a:r>
          </a:p>
          <a:p>
            <a:r>
              <a:rPr lang="en-GB" dirty="0" smtClean="0"/>
              <a:t> </a:t>
            </a:r>
          </a:p>
          <a:p>
            <a:r>
              <a:rPr lang="en-GB" dirty="0" smtClean="0"/>
              <a:t>It’s good to pull out a few examples and get the pupils to share their experiences. Do they see a pattern forming in each modal group? What are the common themes and issues?</a:t>
            </a:r>
          </a:p>
          <a:p>
            <a:endParaRPr lang="en-GB" dirty="0" smtClean="0"/>
          </a:p>
          <a:p>
            <a:r>
              <a:rPr lang="en-GB" dirty="0" smtClean="0"/>
              <a:t>Next ask the pupils to score all six drawings</a:t>
            </a:r>
            <a:r>
              <a:rPr lang="en-GB" baseline="0" dirty="0" smtClean="0"/>
              <a:t> </a:t>
            </a:r>
            <a:r>
              <a:rPr lang="en-GB" dirty="0" smtClean="0"/>
              <a:t>with a smiley or sad</a:t>
            </a:r>
            <a:r>
              <a:rPr lang="en-GB" baseline="0" dirty="0" smtClean="0"/>
              <a:t> </a:t>
            </a:r>
            <a:r>
              <a:rPr lang="en-GB" dirty="0" smtClean="0"/>
              <a:t>face and ask for a show of hands to see how many smiley’s they have in total. It’s rare to have five or six! </a:t>
            </a:r>
          </a:p>
          <a:p>
            <a:endParaRPr lang="en-GB" dirty="0" smtClean="0"/>
          </a:p>
          <a:p>
            <a:r>
              <a:rPr lang="en-GB" dirty="0" smtClean="0"/>
              <a:t>Once you have found out all the scores, ask the pupils if they would like it if their journeys could be all smiley faces? </a:t>
            </a:r>
          </a:p>
          <a:p>
            <a:endParaRPr lang="en-GB" dirty="0" smtClean="0"/>
          </a:p>
          <a:p>
            <a:r>
              <a:rPr lang="en-GB" dirty="0" smtClean="0"/>
              <a:t>Now is their chance to try and change this…..</a:t>
            </a:r>
          </a:p>
        </p:txBody>
      </p:sp>
      <p:sp>
        <p:nvSpPr>
          <p:cNvPr id="4" name="Slide Number Placeholder 3"/>
          <p:cNvSpPr>
            <a:spLocks noGrp="1"/>
          </p:cNvSpPr>
          <p:nvPr>
            <p:ph type="sldNum" sz="quarter" idx="10"/>
          </p:nvPr>
        </p:nvSpPr>
        <p:spPr/>
        <p:txBody>
          <a:bodyPr/>
          <a:lstStyle/>
          <a:p>
            <a:fld id="{857602B0-FD2B-4A07-B86B-10A2332AB655}" type="slidenum">
              <a:rPr lang="en-GB" smtClean="0"/>
              <a:t>7</a:t>
            </a:fld>
            <a:endParaRPr lang="en-GB"/>
          </a:p>
        </p:txBody>
      </p:sp>
    </p:spTree>
    <p:extLst>
      <p:ext uri="{BB962C8B-B14F-4D97-AF65-F5344CB8AC3E}">
        <p14:creationId xmlns:p14="http://schemas.microsoft.com/office/powerpoint/2010/main" val="2795476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23282" rtl="0" eaLnBrk="1" fontAlgn="auto" latinLnBrk="0" hangingPunct="1">
              <a:lnSpc>
                <a:spcPct val="100000"/>
              </a:lnSpc>
              <a:spcBef>
                <a:spcPts val="0"/>
              </a:spcBef>
              <a:spcAft>
                <a:spcPts val="0"/>
              </a:spcAft>
              <a:buClrTx/>
              <a:buSzTx/>
              <a:buFontTx/>
              <a:buNone/>
              <a:tabLst/>
              <a:defRPr/>
            </a:pPr>
            <a:r>
              <a:rPr lang="en-GB" altLang="en-US" b="1" dirty="0" smtClean="0"/>
              <a:t>TEACHER NOTES:</a:t>
            </a:r>
            <a:r>
              <a:rPr lang="en-GB" altLang="en-US" dirty="0" smtClean="0"/>
              <a:t> You could place a map of your own area in the centre here or link this one to Google Maps and search for the local area. It is helpful to do a simple sketch map of your area, either on an interactive white board or on a large sheet of flipchart paper so that pupils can copy it. </a:t>
            </a:r>
          </a:p>
          <a:p>
            <a:pPr marL="0" marR="0" lvl="0" indent="0" algn="l" defTabSz="623282" rtl="0" eaLnBrk="1" fontAlgn="auto" latinLnBrk="0" hangingPunct="1">
              <a:lnSpc>
                <a:spcPct val="100000"/>
              </a:lnSpc>
              <a:spcBef>
                <a:spcPts val="0"/>
              </a:spcBef>
              <a:spcAft>
                <a:spcPts val="0"/>
              </a:spcAft>
              <a:buClrTx/>
              <a:buSzTx/>
              <a:buFontTx/>
              <a:buNone/>
              <a:tabLst/>
              <a:defRPr/>
            </a:pPr>
            <a:endParaRPr lang="en-GB"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altLang="en-US" b="0" dirty="0" smtClean="0"/>
              <a:t>However, before</a:t>
            </a:r>
            <a:r>
              <a:rPr lang="en-GB" altLang="en-US" b="0" baseline="0" dirty="0" smtClean="0"/>
              <a:t> you head out to do some f</a:t>
            </a:r>
            <a:r>
              <a:rPr lang="en-GB" altLang="en-US" b="0" dirty="0" smtClean="0"/>
              <a:t>ieldwork, it’s good to make sure that all pupils understand the work that they will be doing outside of school, it gives better results and allows pupils to be a little more autonomous too.</a:t>
            </a:r>
          </a:p>
          <a:p>
            <a:pPr marL="0" marR="0" indent="0" algn="l" defTabSz="914400" rtl="0" eaLnBrk="1" fontAlgn="auto" latinLnBrk="0" hangingPunct="1">
              <a:lnSpc>
                <a:spcPct val="100000"/>
              </a:lnSpc>
              <a:spcBef>
                <a:spcPts val="0"/>
              </a:spcBef>
              <a:spcAft>
                <a:spcPts val="0"/>
              </a:spcAft>
              <a:buClrTx/>
              <a:buSzTx/>
              <a:buFontTx/>
              <a:buNone/>
              <a:tabLst/>
              <a:defRPr/>
            </a:pPr>
            <a:endParaRPr lang="en-GB" alt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altLang="en-US" b="0" dirty="0" smtClean="0"/>
              <a:t>Start by drawing a sketch map of the area around the school. It’s a useful geographical skill, but it also allows you to tailor the map to your needs giving the right amount of details for the work you are doing. It is even better if you can get the pupils to help draw the map.</a:t>
            </a:r>
          </a:p>
          <a:p>
            <a:pPr marL="0" marR="0" indent="0" algn="l" defTabSz="914400" rtl="0" eaLnBrk="1" fontAlgn="auto" latinLnBrk="0" hangingPunct="1">
              <a:lnSpc>
                <a:spcPct val="100000"/>
              </a:lnSpc>
              <a:spcBef>
                <a:spcPts val="0"/>
              </a:spcBef>
              <a:spcAft>
                <a:spcPts val="0"/>
              </a:spcAft>
              <a:buClrTx/>
              <a:buSzTx/>
              <a:buFontTx/>
              <a:buNone/>
              <a:tabLst/>
              <a:defRPr/>
            </a:pPr>
            <a:endParaRPr lang="en-GB" alt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altLang="en-US" b="0" dirty="0" smtClean="0"/>
          </a:p>
        </p:txBody>
      </p:sp>
      <p:sp>
        <p:nvSpPr>
          <p:cNvPr id="4" name="Slide Number Placeholder 3"/>
          <p:cNvSpPr>
            <a:spLocks noGrp="1"/>
          </p:cNvSpPr>
          <p:nvPr>
            <p:ph type="sldNum" sz="quarter" idx="10"/>
          </p:nvPr>
        </p:nvSpPr>
        <p:spPr/>
        <p:txBody>
          <a:bodyPr/>
          <a:lstStyle/>
          <a:p>
            <a:fld id="{857602B0-FD2B-4A07-B86B-10A2332AB655}" type="slidenum">
              <a:rPr lang="en-GB" smtClean="0"/>
              <a:t>8</a:t>
            </a:fld>
            <a:endParaRPr lang="en-GB"/>
          </a:p>
        </p:txBody>
      </p:sp>
    </p:spTree>
    <p:extLst>
      <p:ext uri="{BB962C8B-B14F-4D97-AF65-F5344CB8AC3E}">
        <p14:creationId xmlns:p14="http://schemas.microsoft.com/office/powerpoint/2010/main" val="1612242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dirty="0" smtClean="0"/>
              <a:t>TEACHER NOTES:</a:t>
            </a:r>
            <a:r>
              <a:rPr lang="en-GB" altLang="en-US" dirty="0" smtClean="0"/>
              <a:t> </a:t>
            </a:r>
            <a:r>
              <a:rPr lang="en-US" altLang="en-US" dirty="0" smtClean="0"/>
              <a:t>Let the next</a:t>
            </a:r>
            <a:r>
              <a:rPr lang="en-US" altLang="en-US" baseline="0" dirty="0" smtClean="0"/>
              <a:t> </a:t>
            </a:r>
            <a:r>
              <a:rPr lang="en-US" altLang="en-US" dirty="0" smtClean="0"/>
              <a:t>slides walk you through what the students need to be doing in the field. </a:t>
            </a:r>
          </a:p>
          <a:p>
            <a:r>
              <a:rPr lang="en-US" altLang="en-US" dirty="0" smtClean="0"/>
              <a:t>It is important to get across that the photos for the “what I see” represents the quantity of what they see.</a:t>
            </a:r>
          </a:p>
          <a:p>
            <a:r>
              <a:rPr lang="en-US" altLang="en-US" dirty="0" smtClean="0"/>
              <a:t>For the rest, it shows what and where they need to be entering their data at each site you visit.</a:t>
            </a:r>
          </a:p>
          <a:p>
            <a:endParaRPr lang="en-GB" dirty="0" smtClean="0"/>
          </a:p>
          <a:p>
            <a:r>
              <a:rPr lang="en-GB" sz="900" kern="1200" dirty="0" smtClean="0">
                <a:solidFill>
                  <a:schemeClr val="tx1"/>
                </a:solidFill>
                <a:effectLst/>
                <a:latin typeface="+mn-lt"/>
                <a:ea typeface="+mn-ea"/>
                <a:cs typeface="+mn-cs"/>
              </a:rPr>
              <a:t>Once it’s done, get the pupils to decide what are the most relevant places they would like to visit to complete the study and add them to the map.</a:t>
            </a:r>
          </a:p>
          <a:p>
            <a:endParaRPr lang="en-GB"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Now its time to explain the work…</a:t>
            </a:r>
            <a:endParaRPr lang="en-GB" dirty="0"/>
          </a:p>
        </p:txBody>
      </p:sp>
      <p:sp>
        <p:nvSpPr>
          <p:cNvPr id="4" name="Slide Number Placeholder 3"/>
          <p:cNvSpPr>
            <a:spLocks noGrp="1"/>
          </p:cNvSpPr>
          <p:nvPr>
            <p:ph type="sldNum" sz="quarter" idx="10"/>
          </p:nvPr>
        </p:nvSpPr>
        <p:spPr/>
        <p:txBody>
          <a:bodyPr/>
          <a:lstStyle/>
          <a:p>
            <a:fld id="{857602B0-FD2B-4A07-B86B-10A2332AB655}" type="slidenum">
              <a:rPr lang="en-GB" smtClean="0"/>
              <a:t>9</a:t>
            </a:fld>
            <a:endParaRPr lang="en-GB"/>
          </a:p>
        </p:txBody>
      </p:sp>
    </p:spTree>
    <p:extLst>
      <p:ext uri="{BB962C8B-B14F-4D97-AF65-F5344CB8AC3E}">
        <p14:creationId xmlns:p14="http://schemas.microsoft.com/office/powerpoint/2010/main" val="1512329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kern="1200" dirty="0" smtClean="0">
                <a:solidFill>
                  <a:schemeClr val="tx1"/>
                </a:solidFill>
                <a:effectLst/>
                <a:latin typeface="+mn-lt"/>
                <a:ea typeface="+mn-ea"/>
                <a:cs typeface="+mn-cs"/>
              </a:rPr>
              <a:t>The lesson plan has good detail on what you are recoding and how to get the best results. As much as possible you want the pupils to be able to view each site objectively, but creatively too, trying to look beyond what first meets the eye. </a:t>
            </a:r>
          </a:p>
          <a:p>
            <a:endParaRPr lang="en-GB" sz="90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For the </a:t>
            </a:r>
            <a:r>
              <a:rPr lang="en-GB" sz="900" b="1" kern="1200" dirty="0" smtClean="0">
                <a:solidFill>
                  <a:schemeClr val="tx1"/>
                </a:solidFill>
                <a:effectLst/>
                <a:latin typeface="+mn-lt"/>
                <a:ea typeface="+mn-ea"/>
                <a:cs typeface="+mn-cs"/>
              </a:rPr>
              <a:t>What I see</a:t>
            </a:r>
            <a:r>
              <a:rPr lang="en-GB" sz="900" b="0" kern="1200" baseline="0" dirty="0" smtClean="0">
                <a:solidFill>
                  <a:schemeClr val="tx1"/>
                </a:solidFill>
                <a:effectLst/>
                <a:latin typeface="+mn-lt"/>
                <a:ea typeface="+mn-ea"/>
                <a:cs typeface="+mn-cs"/>
              </a:rPr>
              <a:t> section, p</a:t>
            </a:r>
            <a:r>
              <a:rPr lang="en-GB" sz="900" kern="1200" dirty="0" smtClean="0">
                <a:solidFill>
                  <a:schemeClr val="tx1"/>
                </a:solidFill>
                <a:effectLst/>
                <a:latin typeface="+mn-lt"/>
                <a:ea typeface="+mn-ea"/>
                <a:cs typeface="+mn-cs"/>
              </a:rPr>
              <a:t>upils will take three photos. Then</a:t>
            </a:r>
            <a:r>
              <a:rPr lang="en-GB" sz="900" kern="1200" baseline="0" dirty="0" smtClean="0">
                <a:solidFill>
                  <a:schemeClr val="tx1"/>
                </a:solidFill>
                <a:effectLst/>
                <a:latin typeface="+mn-lt"/>
                <a:ea typeface="+mn-ea"/>
                <a:cs typeface="+mn-cs"/>
              </a:rPr>
              <a:t> they will have to </a:t>
            </a:r>
            <a:r>
              <a:rPr lang="en-GB" sz="900" kern="1200" dirty="0" smtClean="0">
                <a:solidFill>
                  <a:schemeClr val="tx1"/>
                </a:solidFill>
                <a:effectLst/>
                <a:latin typeface="+mn-lt"/>
                <a:ea typeface="+mn-ea"/>
                <a:cs typeface="+mn-cs"/>
              </a:rPr>
              <a:t>write down why to make them think a little bit harder about what they are choosing, and also for reference later on. </a:t>
            </a:r>
          </a:p>
          <a:p>
            <a:endParaRPr lang="en-GB" sz="9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857602B0-FD2B-4A07-B86B-10A2332AB655}" type="slidenum">
              <a:rPr lang="en-GB" smtClean="0"/>
              <a:t>10</a:t>
            </a:fld>
            <a:endParaRPr lang="en-GB"/>
          </a:p>
        </p:txBody>
      </p:sp>
    </p:spTree>
    <p:extLst>
      <p:ext uri="{BB962C8B-B14F-4D97-AF65-F5344CB8AC3E}">
        <p14:creationId xmlns:p14="http://schemas.microsoft.com/office/powerpoint/2010/main" val="20109739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hoto Title Slide - Style One">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1858" y="3933439"/>
            <a:ext cx="1597894" cy="887719"/>
          </a:xfrm>
          <a:prstGeom prst="rect">
            <a:avLst/>
          </a:prstGeom>
        </p:spPr>
      </p:pic>
      <p:sp>
        <p:nvSpPr>
          <p:cNvPr id="3" name="Picture Placeholder 2">
            <a:extLst>
              <a:ext uri="{FF2B5EF4-FFF2-40B4-BE49-F238E27FC236}">
                <a16:creationId xmlns="" xmlns:a16="http://schemas.microsoft.com/office/drawing/2014/main" id="{2FD3C38A-7ABD-475E-9E88-50A2FBDB15CF}"/>
              </a:ext>
            </a:extLst>
          </p:cNvPr>
          <p:cNvSpPr>
            <a:spLocks noGrp="1"/>
          </p:cNvSpPr>
          <p:nvPr>
            <p:ph type="pic" sz="quarter" idx="10"/>
          </p:nvPr>
        </p:nvSpPr>
        <p:spPr>
          <a:xfrm>
            <a:off x="4824512" y="-38250"/>
            <a:ext cx="4392000" cy="5220000"/>
          </a:xfrm>
          <a:prstGeom prst="rect">
            <a:avLst/>
          </a:prstGeom>
        </p:spPr>
        <p:txBody>
          <a:bodyPr/>
          <a:lstStyle>
            <a:lvl1pPr marL="0" indent="0">
              <a:buNone/>
              <a:defRPr sz="2000"/>
            </a:lvl1pPr>
          </a:lstStyle>
          <a:p>
            <a:r>
              <a:rPr lang="en-US" noProof="0" smtClean="0"/>
              <a:t>Click icon to add picture</a:t>
            </a:r>
            <a:endParaRPr lang="en-GB" noProof="0" dirty="0"/>
          </a:p>
        </p:txBody>
      </p:sp>
      <p:sp>
        <p:nvSpPr>
          <p:cNvPr id="4" name="Rectangle 3">
            <a:extLst>
              <a:ext uri="{FF2B5EF4-FFF2-40B4-BE49-F238E27FC236}">
                <a16:creationId xmlns="" xmlns:a16="http://schemas.microsoft.com/office/drawing/2014/main" id="{813310F2-386F-4409-BE43-494BAD11D569}"/>
              </a:ext>
            </a:extLst>
          </p:cNvPr>
          <p:cNvSpPr/>
          <p:nvPr userDrawn="1"/>
        </p:nvSpPr>
        <p:spPr>
          <a:xfrm>
            <a:off x="-108520" y="-38250"/>
            <a:ext cx="468000" cy="52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Text Placeholder 12">
            <a:extLst>
              <a:ext uri="{FF2B5EF4-FFF2-40B4-BE49-F238E27FC236}">
                <a16:creationId xmlns="" xmlns:a16="http://schemas.microsoft.com/office/drawing/2014/main" id="{DCCCF3C0-D7BC-4491-BCC3-DC18E41C1C22}"/>
              </a:ext>
            </a:extLst>
          </p:cNvPr>
          <p:cNvSpPr>
            <a:spLocks noGrp="1"/>
          </p:cNvSpPr>
          <p:nvPr>
            <p:ph type="body" sz="quarter" idx="11" hasCustomPrompt="1"/>
          </p:nvPr>
        </p:nvSpPr>
        <p:spPr>
          <a:xfrm>
            <a:off x="803580" y="832648"/>
            <a:ext cx="3634979" cy="1595085"/>
          </a:xfrm>
          <a:prstGeom prst="rect">
            <a:avLst/>
          </a:prstGeom>
        </p:spPr>
        <p:txBody>
          <a:bodyPr lIns="0" tIns="0" rIns="0" bIns="0" anchor="b" anchorCtr="0"/>
          <a:lstStyle>
            <a:lvl1pPr marL="0" indent="0">
              <a:lnSpc>
                <a:spcPct val="100000"/>
              </a:lnSpc>
              <a:spcBef>
                <a:spcPts val="0"/>
              </a:spcBef>
              <a:buNone/>
              <a:defRPr sz="3500" b="1">
                <a:solidFill>
                  <a:schemeClr val="bg2"/>
                </a:solidFill>
                <a:latin typeface="+mj-lt"/>
              </a:defRPr>
            </a:lvl1pPr>
            <a:lvl2pPr marL="155540" indent="0">
              <a:lnSpc>
                <a:spcPts val="3900"/>
              </a:lnSpc>
              <a:spcBef>
                <a:spcPts val="0"/>
              </a:spcBef>
              <a:buNone/>
              <a:defRPr sz="3500" b="1">
                <a:solidFill>
                  <a:schemeClr val="bg2"/>
                </a:solidFill>
                <a:latin typeface="+mj-lt"/>
              </a:defRPr>
            </a:lvl2pPr>
            <a:lvl3pPr marL="311079" indent="0">
              <a:lnSpc>
                <a:spcPts val="3900"/>
              </a:lnSpc>
              <a:spcBef>
                <a:spcPts val="0"/>
              </a:spcBef>
              <a:buNone/>
              <a:defRPr sz="3500" b="1">
                <a:solidFill>
                  <a:schemeClr val="bg2"/>
                </a:solidFill>
                <a:latin typeface="+mj-lt"/>
              </a:defRPr>
            </a:lvl3pPr>
            <a:lvl4pPr marL="466618" indent="0">
              <a:lnSpc>
                <a:spcPts val="3900"/>
              </a:lnSpc>
              <a:spcBef>
                <a:spcPts val="0"/>
              </a:spcBef>
              <a:buNone/>
              <a:defRPr sz="3500" b="1">
                <a:solidFill>
                  <a:schemeClr val="bg2"/>
                </a:solidFill>
                <a:latin typeface="+mj-lt"/>
              </a:defRPr>
            </a:lvl4pPr>
            <a:lvl5pPr marL="622157" indent="0">
              <a:lnSpc>
                <a:spcPts val="3900"/>
              </a:lnSpc>
              <a:spcBef>
                <a:spcPts val="0"/>
              </a:spcBef>
              <a:buNone/>
              <a:defRPr sz="3500" b="1">
                <a:solidFill>
                  <a:schemeClr val="bg2"/>
                </a:solidFill>
                <a:latin typeface="+mj-lt"/>
              </a:defRPr>
            </a:lvl5pPr>
          </a:lstStyle>
          <a:p>
            <a:pPr lvl="0"/>
            <a:r>
              <a:rPr lang="en-GB" noProof="0" dirty="0" smtClean="0"/>
              <a:t>Title or speaker over up to three lines at most</a:t>
            </a:r>
            <a:endParaRPr lang="en-GB" noProof="0" dirty="0"/>
          </a:p>
        </p:txBody>
      </p:sp>
      <p:sp>
        <p:nvSpPr>
          <p:cNvPr id="23" name="Text Placeholder 22">
            <a:extLst>
              <a:ext uri="{FF2B5EF4-FFF2-40B4-BE49-F238E27FC236}">
                <a16:creationId xmlns="" xmlns:a16="http://schemas.microsoft.com/office/drawing/2014/main" id="{552FE706-365F-400B-BE44-CAB54B32E723}"/>
              </a:ext>
            </a:extLst>
          </p:cNvPr>
          <p:cNvSpPr>
            <a:spLocks noGrp="1"/>
          </p:cNvSpPr>
          <p:nvPr>
            <p:ph type="body" sz="quarter" idx="12" hasCustomPrompt="1"/>
          </p:nvPr>
        </p:nvSpPr>
        <p:spPr>
          <a:xfrm>
            <a:off x="803275" y="2571750"/>
            <a:ext cx="3635375" cy="792088"/>
          </a:xfrm>
          <a:prstGeom prst="rect">
            <a:avLst/>
          </a:prstGeom>
        </p:spPr>
        <p:txBody>
          <a:bodyPr lIns="0" tIns="0" rIns="0" bIns="0"/>
          <a:lstStyle>
            <a:lvl1pPr marL="0" indent="0">
              <a:lnSpc>
                <a:spcPct val="100000"/>
              </a:lnSpc>
              <a:spcBef>
                <a:spcPts val="0"/>
              </a:spcBef>
              <a:buNone/>
              <a:defRPr sz="1400" b="1">
                <a:solidFill>
                  <a:schemeClr val="bg2"/>
                </a:solidFill>
                <a:latin typeface="+mj-lt"/>
              </a:defRPr>
            </a:lvl1pPr>
            <a:lvl2pPr marL="155540" indent="0">
              <a:lnSpc>
                <a:spcPts val="2000"/>
              </a:lnSpc>
              <a:spcBef>
                <a:spcPts val="0"/>
              </a:spcBef>
              <a:buNone/>
              <a:defRPr sz="1400" b="1">
                <a:solidFill>
                  <a:schemeClr val="bg2"/>
                </a:solidFill>
                <a:latin typeface="+mj-lt"/>
              </a:defRPr>
            </a:lvl2pPr>
            <a:lvl3pPr marL="311079" indent="0">
              <a:lnSpc>
                <a:spcPts val="2000"/>
              </a:lnSpc>
              <a:spcBef>
                <a:spcPts val="0"/>
              </a:spcBef>
              <a:buNone/>
              <a:defRPr sz="1400" b="1">
                <a:solidFill>
                  <a:schemeClr val="bg2"/>
                </a:solidFill>
                <a:latin typeface="+mj-lt"/>
              </a:defRPr>
            </a:lvl3pPr>
            <a:lvl4pPr marL="466618" indent="0">
              <a:lnSpc>
                <a:spcPts val="2000"/>
              </a:lnSpc>
              <a:spcBef>
                <a:spcPts val="0"/>
              </a:spcBef>
              <a:buNone/>
              <a:defRPr sz="1400" b="1">
                <a:solidFill>
                  <a:schemeClr val="bg2"/>
                </a:solidFill>
                <a:latin typeface="+mj-lt"/>
              </a:defRPr>
            </a:lvl4pPr>
            <a:lvl5pPr marL="622157" indent="0">
              <a:lnSpc>
                <a:spcPts val="2000"/>
              </a:lnSpc>
              <a:spcBef>
                <a:spcPts val="0"/>
              </a:spcBef>
              <a:buNone/>
              <a:defRPr sz="1400" b="1">
                <a:solidFill>
                  <a:schemeClr val="bg2"/>
                </a:solidFill>
                <a:latin typeface="+mj-lt"/>
              </a:defRPr>
            </a:lvl5pPr>
          </a:lstStyle>
          <a:p>
            <a:pPr lvl="0"/>
            <a:r>
              <a:rPr lang="en-GB" noProof="0" dirty="0" smtClean="0"/>
              <a:t>Subtitle over up to three lines. </a:t>
            </a:r>
            <a:endParaRPr lang="en-GB" noProof="0"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D24D2269-3E59-47DF-B10F-5B419213410A}"/>
              </a:ext>
            </a:extLst>
          </p:cNvPr>
          <p:cNvSpPr/>
          <p:nvPr userDrawn="1"/>
        </p:nvSpPr>
        <p:spPr>
          <a:xfrm>
            <a:off x="-108520" y="-38250"/>
            <a:ext cx="468000" cy="52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Text Placeholder 8">
            <a:extLst>
              <a:ext uri="{FF2B5EF4-FFF2-40B4-BE49-F238E27FC236}">
                <a16:creationId xmlns="" xmlns:a16="http://schemas.microsoft.com/office/drawing/2014/main" id="{F3674A5E-8A96-419B-AC24-54C225A06C3F}"/>
              </a:ext>
            </a:extLst>
          </p:cNvPr>
          <p:cNvSpPr>
            <a:spLocks noGrp="1"/>
          </p:cNvSpPr>
          <p:nvPr>
            <p:ph type="body" sz="quarter" idx="12" hasCustomPrompt="1"/>
          </p:nvPr>
        </p:nvSpPr>
        <p:spPr>
          <a:xfrm>
            <a:off x="792163" y="4626000"/>
            <a:ext cx="5615837" cy="177998"/>
          </a:xfrm>
          <a:prstGeom prst="rect">
            <a:avLst/>
          </a:prstGeom>
        </p:spPr>
        <p:txBody>
          <a:bodyPr lIns="0" tIns="0" rIns="0" bIns="0"/>
          <a:lstStyle>
            <a:lvl1pPr marL="0" indent="0">
              <a:buNone/>
              <a:defRPr sz="800"/>
            </a:lvl1pPr>
            <a:lvl2pPr marL="155540" indent="0">
              <a:buNone/>
              <a:defRPr sz="800"/>
            </a:lvl2pPr>
            <a:lvl3pPr marL="311079" indent="0">
              <a:buNone/>
              <a:defRPr sz="800"/>
            </a:lvl3pPr>
            <a:lvl4pPr marL="466618" indent="0">
              <a:buNone/>
              <a:defRPr sz="800"/>
            </a:lvl4pPr>
            <a:lvl5pPr marL="622157" indent="0">
              <a:buNone/>
              <a:defRPr sz="800"/>
            </a:lvl5pPr>
          </a:lstStyle>
          <a:p>
            <a:pPr lvl="0"/>
            <a:r>
              <a:rPr lang="en-GB" noProof="0" dirty="0" smtClean="0"/>
              <a:t>Document title | </a:t>
            </a:r>
            <a:fld id="{DEC52B34-4675-4365-9D97-45A6EC7468C9}" type="datetime4">
              <a:rPr lang="en-GB" noProof="0" smtClean="0"/>
              <a:t>11 March 2019</a:t>
            </a:fld>
            <a:endParaRPr lang="en-GB" noProof="0" dirty="0"/>
          </a:p>
        </p:txBody>
      </p:sp>
      <p:sp>
        <p:nvSpPr>
          <p:cNvPr id="13" name="TextBox 12">
            <a:extLst>
              <a:ext uri="{FF2B5EF4-FFF2-40B4-BE49-F238E27FC236}">
                <a16:creationId xmlns="" xmlns:a16="http://schemas.microsoft.com/office/drawing/2014/main" id="{D2BA947C-7883-4EB8-AB90-C72661E57D62}"/>
              </a:ext>
            </a:extLst>
          </p:cNvPr>
          <p:cNvSpPr txBox="1"/>
          <p:nvPr userDrawn="1"/>
        </p:nvSpPr>
        <p:spPr>
          <a:xfrm>
            <a:off x="8028384" y="4510071"/>
            <a:ext cx="719616" cy="293927"/>
          </a:xfrm>
          <a:prstGeom prst="rect">
            <a:avLst/>
          </a:prstGeom>
          <a:noFill/>
        </p:spPr>
        <p:txBody>
          <a:bodyPr wrap="square" rtlCol="0" anchor="b">
            <a:spAutoFit/>
          </a:bodyPr>
          <a:lstStyle/>
          <a:p>
            <a:pPr algn="r"/>
            <a:fld id="{BE2A2A16-73DD-4B23-8068-A2F2CED2582B}" type="slidenum">
              <a:rPr lang="en-GB" sz="1310" b="1" noProof="0" smtClean="0">
                <a:solidFill>
                  <a:schemeClr val="accent2"/>
                </a:solidFill>
              </a:rPr>
              <a:pPr algn="r"/>
              <a:t>‹#›</a:t>
            </a:fld>
            <a:endParaRPr lang="en-GB" sz="1310" b="1" noProof="0" dirty="0">
              <a:solidFill>
                <a:schemeClr val="accent2"/>
              </a:solidFill>
            </a:endParaRPr>
          </a:p>
        </p:txBody>
      </p:sp>
      <p:sp>
        <p:nvSpPr>
          <p:cNvPr id="14" name="Text Placeholder 6">
            <a:extLst>
              <a:ext uri="{FF2B5EF4-FFF2-40B4-BE49-F238E27FC236}">
                <a16:creationId xmlns="" xmlns:a16="http://schemas.microsoft.com/office/drawing/2014/main" id="{D9DFFB0D-56F2-4EAA-9A87-4B957505158E}"/>
              </a:ext>
            </a:extLst>
          </p:cNvPr>
          <p:cNvSpPr>
            <a:spLocks noGrp="1"/>
          </p:cNvSpPr>
          <p:nvPr>
            <p:ph type="body" sz="quarter" idx="11"/>
          </p:nvPr>
        </p:nvSpPr>
        <p:spPr>
          <a:xfrm>
            <a:off x="792000" y="1295999"/>
            <a:ext cx="7956000" cy="2931513"/>
          </a:xfrm>
          <a:prstGeom prst="rect">
            <a:avLst/>
          </a:prstGeom>
        </p:spPr>
        <p:txBody>
          <a:bodyPr lIns="0" tIns="0" rIns="0" bIns="0"/>
          <a:lstStyle>
            <a:lvl1pPr marL="285750" indent="-285750">
              <a:lnSpc>
                <a:spcPct val="100000"/>
              </a:lnSpc>
              <a:spcBef>
                <a:spcPts val="0"/>
              </a:spcBef>
              <a:spcAft>
                <a:spcPts val="1200"/>
              </a:spcAft>
              <a:buClr>
                <a:schemeClr val="accent2"/>
              </a:buClr>
              <a:buFont typeface="Arial Black" panose="020B0A04020102020204" pitchFamily="34" charset="0"/>
              <a:buChar char="–"/>
              <a:defRPr sz="1700" b="1"/>
            </a:lvl1pPr>
            <a:lvl2pPr marL="441290" indent="-285750">
              <a:lnSpc>
                <a:spcPct val="100000"/>
              </a:lnSpc>
              <a:spcBef>
                <a:spcPts val="0"/>
              </a:spcBef>
              <a:spcAft>
                <a:spcPts val="1200"/>
              </a:spcAft>
              <a:buClr>
                <a:schemeClr val="accent2"/>
              </a:buClr>
              <a:buFont typeface="Arial Black" panose="020B0A04020102020204" pitchFamily="34" charset="0"/>
              <a:buChar char="–"/>
              <a:defRPr sz="1700" b="1"/>
            </a:lvl2pPr>
            <a:lvl3pPr marL="596829" indent="-285750">
              <a:lnSpc>
                <a:spcPct val="100000"/>
              </a:lnSpc>
              <a:spcBef>
                <a:spcPts val="0"/>
              </a:spcBef>
              <a:spcAft>
                <a:spcPts val="1200"/>
              </a:spcAft>
              <a:buClr>
                <a:schemeClr val="accent2"/>
              </a:buClr>
              <a:buFont typeface="Arial Black" panose="020B0A04020102020204" pitchFamily="34" charset="0"/>
              <a:buChar char="–"/>
              <a:defRPr sz="1700" b="1"/>
            </a:lvl3pPr>
            <a:lvl4pPr marL="752368" indent="-285750">
              <a:lnSpc>
                <a:spcPct val="100000"/>
              </a:lnSpc>
              <a:spcBef>
                <a:spcPts val="0"/>
              </a:spcBef>
              <a:spcAft>
                <a:spcPts val="1200"/>
              </a:spcAft>
              <a:buClr>
                <a:schemeClr val="accent2"/>
              </a:buClr>
              <a:buFont typeface="Arial Black" panose="020B0A04020102020204" pitchFamily="34" charset="0"/>
              <a:buChar char="–"/>
              <a:defRPr sz="1700" b="1"/>
            </a:lvl4pPr>
            <a:lvl5pPr marL="907907" indent="-285750">
              <a:lnSpc>
                <a:spcPct val="100000"/>
              </a:lnSpc>
              <a:spcBef>
                <a:spcPts val="0"/>
              </a:spcBef>
              <a:spcAft>
                <a:spcPts val="1200"/>
              </a:spcAft>
              <a:buClr>
                <a:schemeClr val="accent2"/>
              </a:buClr>
              <a:buFont typeface="Arial Black" panose="020B0A04020102020204" pitchFamily="34" charset="0"/>
              <a:buChar char="–"/>
              <a:defRPr sz="1700" b="1"/>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8" name="Text Placeholder 4">
            <a:extLst>
              <a:ext uri="{FF2B5EF4-FFF2-40B4-BE49-F238E27FC236}">
                <a16:creationId xmlns="" xmlns:a16="http://schemas.microsoft.com/office/drawing/2014/main" id="{8CE3D723-BCE7-4BD8-9335-C4B6096DC096}"/>
              </a:ext>
            </a:extLst>
          </p:cNvPr>
          <p:cNvSpPr>
            <a:spLocks noGrp="1"/>
          </p:cNvSpPr>
          <p:nvPr>
            <p:ph type="body" sz="quarter" idx="10" hasCustomPrompt="1"/>
          </p:nvPr>
        </p:nvSpPr>
        <p:spPr>
          <a:xfrm>
            <a:off x="792000" y="557795"/>
            <a:ext cx="5616000" cy="396000"/>
          </a:xfrm>
          <a:prstGeom prst="rect">
            <a:avLst/>
          </a:prstGeom>
        </p:spPr>
        <p:txBody>
          <a:bodyPr lIns="0" tIns="0" rIns="0" bIns="0" anchor="b" anchorCtr="0"/>
          <a:lstStyle>
            <a:lvl1pPr marL="0" indent="0">
              <a:buNone/>
              <a:defRPr sz="2600" b="1">
                <a:solidFill>
                  <a:schemeClr val="accent3"/>
                </a:solidFill>
                <a:latin typeface="+mj-lt"/>
              </a:defRPr>
            </a:lvl1pPr>
            <a:lvl2pPr marL="155540" indent="0">
              <a:buNone/>
              <a:defRPr sz="2600" b="1">
                <a:solidFill>
                  <a:schemeClr val="accent2"/>
                </a:solidFill>
                <a:latin typeface="+mj-lt"/>
              </a:defRPr>
            </a:lvl2pPr>
            <a:lvl3pPr marL="311079" indent="0">
              <a:buNone/>
              <a:defRPr sz="2600" b="1">
                <a:solidFill>
                  <a:schemeClr val="accent2"/>
                </a:solidFill>
                <a:latin typeface="+mj-lt"/>
              </a:defRPr>
            </a:lvl3pPr>
            <a:lvl4pPr marL="466618" indent="0">
              <a:buNone/>
              <a:defRPr sz="2600" b="1">
                <a:solidFill>
                  <a:schemeClr val="accent2"/>
                </a:solidFill>
                <a:latin typeface="+mj-lt"/>
              </a:defRPr>
            </a:lvl4pPr>
            <a:lvl5pPr marL="622157" indent="0">
              <a:buNone/>
              <a:defRPr sz="2600" b="1">
                <a:solidFill>
                  <a:schemeClr val="accent2"/>
                </a:solidFill>
                <a:latin typeface="+mj-lt"/>
              </a:defRPr>
            </a:lvl5pPr>
          </a:lstStyle>
          <a:p>
            <a:pPr lvl="0"/>
            <a:r>
              <a:rPr lang="en-GB" noProof="0" dirty="0" smtClean="0"/>
              <a:t>One-line heading</a:t>
            </a:r>
            <a:endParaRPr lang="en-GB" noProof="0" dirty="0"/>
          </a:p>
        </p:txBody>
      </p:sp>
      <p:pic>
        <p:nvPicPr>
          <p:cNvPr id="10" name="Picture 9">
            <a:extLst>
              <a:ext uri="{FF2B5EF4-FFF2-40B4-BE49-F238E27FC236}">
                <a16:creationId xmlns="" xmlns:a16="http://schemas.microsoft.com/office/drawing/2014/main" id="{67ECBE77-1ADB-4651-A1CB-98D943838A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24328" y="411510"/>
            <a:ext cx="1223672" cy="536008"/>
          </a:xfrm>
          <a:prstGeom prst="rect">
            <a:avLst/>
          </a:prstGeom>
        </p:spPr>
      </p:pic>
    </p:spTree>
    <p:extLst>
      <p:ext uri="{BB962C8B-B14F-4D97-AF65-F5344CB8AC3E}">
        <p14:creationId xmlns:p14="http://schemas.microsoft.com/office/powerpoint/2010/main" val="166788826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Slide with Photo">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D24D2269-3E59-47DF-B10F-5B419213410A}"/>
              </a:ext>
            </a:extLst>
          </p:cNvPr>
          <p:cNvSpPr/>
          <p:nvPr userDrawn="1"/>
        </p:nvSpPr>
        <p:spPr>
          <a:xfrm>
            <a:off x="-108520" y="-38250"/>
            <a:ext cx="468000" cy="52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Text Placeholder 8">
            <a:extLst>
              <a:ext uri="{FF2B5EF4-FFF2-40B4-BE49-F238E27FC236}">
                <a16:creationId xmlns="" xmlns:a16="http://schemas.microsoft.com/office/drawing/2014/main" id="{F3674A5E-8A96-419B-AC24-54C225A06C3F}"/>
              </a:ext>
            </a:extLst>
          </p:cNvPr>
          <p:cNvSpPr>
            <a:spLocks noGrp="1"/>
          </p:cNvSpPr>
          <p:nvPr>
            <p:ph type="body" sz="quarter" idx="12" hasCustomPrompt="1"/>
          </p:nvPr>
        </p:nvSpPr>
        <p:spPr>
          <a:xfrm>
            <a:off x="792163" y="4626000"/>
            <a:ext cx="5615837" cy="177998"/>
          </a:xfrm>
          <a:prstGeom prst="rect">
            <a:avLst/>
          </a:prstGeom>
        </p:spPr>
        <p:txBody>
          <a:bodyPr lIns="0" tIns="0" rIns="0" bIns="0"/>
          <a:lstStyle>
            <a:lvl1pPr marL="0" indent="0">
              <a:buNone/>
              <a:defRPr sz="800"/>
            </a:lvl1pPr>
            <a:lvl2pPr marL="155540" indent="0">
              <a:buNone/>
              <a:defRPr sz="800"/>
            </a:lvl2pPr>
            <a:lvl3pPr marL="311079" indent="0">
              <a:buNone/>
              <a:defRPr sz="800"/>
            </a:lvl3pPr>
            <a:lvl4pPr marL="466618" indent="0">
              <a:buNone/>
              <a:defRPr sz="800"/>
            </a:lvl4pPr>
            <a:lvl5pPr marL="622157" indent="0">
              <a:buNone/>
              <a:defRPr sz="800"/>
            </a:lvl5pPr>
          </a:lstStyle>
          <a:p>
            <a:pPr lvl="0"/>
            <a:r>
              <a:rPr lang="en-GB" noProof="0" dirty="0" smtClean="0"/>
              <a:t>Document title | </a:t>
            </a:r>
            <a:fld id="{DEC52B34-4675-4365-9D97-45A6EC7468C9}" type="datetime4">
              <a:rPr lang="en-GB" noProof="0" smtClean="0"/>
              <a:t>11 March 2019</a:t>
            </a:fld>
            <a:endParaRPr lang="en-GB" noProof="0" dirty="0"/>
          </a:p>
        </p:txBody>
      </p:sp>
      <p:sp>
        <p:nvSpPr>
          <p:cNvPr id="13" name="TextBox 12">
            <a:extLst>
              <a:ext uri="{FF2B5EF4-FFF2-40B4-BE49-F238E27FC236}">
                <a16:creationId xmlns="" xmlns:a16="http://schemas.microsoft.com/office/drawing/2014/main" id="{D2BA947C-7883-4EB8-AB90-C72661E57D62}"/>
              </a:ext>
            </a:extLst>
          </p:cNvPr>
          <p:cNvSpPr txBox="1"/>
          <p:nvPr userDrawn="1"/>
        </p:nvSpPr>
        <p:spPr>
          <a:xfrm>
            <a:off x="8028384" y="4510071"/>
            <a:ext cx="719616" cy="293927"/>
          </a:xfrm>
          <a:prstGeom prst="rect">
            <a:avLst/>
          </a:prstGeom>
          <a:noFill/>
        </p:spPr>
        <p:txBody>
          <a:bodyPr wrap="square" rtlCol="0" anchor="b">
            <a:spAutoFit/>
          </a:bodyPr>
          <a:lstStyle/>
          <a:p>
            <a:pPr algn="r"/>
            <a:fld id="{BE2A2A16-73DD-4B23-8068-A2F2CED2582B}" type="slidenum">
              <a:rPr lang="en-GB" sz="1310" b="1" noProof="0" smtClean="0">
                <a:solidFill>
                  <a:schemeClr val="accent2"/>
                </a:solidFill>
              </a:rPr>
              <a:pPr algn="r"/>
              <a:t>‹#›</a:t>
            </a:fld>
            <a:endParaRPr lang="en-GB" sz="1310" b="1" noProof="0" dirty="0">
              <a:solidFill>
                <a:schemeClr val="accent2"/>
              </a:solidFill>
            </a:endParaRPr>
          </a:p>
        </p:txBody>
      </p:sp>
      <p:sp>
        <p:nvSpPr>
          <p:cNvPr id="14" name="Text Placeholder 6">
            <a:extLst>
              <a:ext uri="{FF2B5EF4-FFF2-40B4-BE49-F238E27FC236}">
                <a16:creationId xmlns="" xmlns:a16="http://schemas.microsoft.com/office/drawing/2014/main" id="{D9DFFB0D-56F2-4EAA-9A87-4B957505158E}"/>
              </a:ext>
            </a:extLst>
          </p:cNvPr>
          <p:cNvSpPr>
            <a:spLocks noGrp="1"/>
          </p:cNvSpPr>
          <p:nvPr>
            <p:ph type="body" sz="quarter" idx="11"/>
          </p:nvPr>
        </p:nvSpPr>
        <p:spPr>
          <a:xfrm>
            <a:off x="792000" y="1295999"/>
            <a:ext cx="4716103" cy="2931513"/>
          </a:xfrm>
          <a:prstGeom prst="rect">
            <a:avLst/>
          </a:prstGeom>
        </p:spPr>
        <p:txBody>
          <a:bodyPr lIns="0" tIns="0" rIns="0" bIns="0"/>
          <a:lstStyle>
            <a:lvl1pPr marL="285750" indent="-285750">
              <a:lnSpc>
                <a:spcPct val="100000"/>
              </a:lnSpc>
              <a:spcBef>
                <a:spcPts val="0"/>
              </a:spcBef>
              <a:spcAft>
                <a:spcPts val="1200"/>
              </a:spcAft>
              <a:buClr>
                <a:schemeClr val="accent2"/>
              </a:buClr>
              <a:buFont typeface="Arial Black" panose="020B0A04020102020204" pitchFamily="34" charset="0"/>
              <a:buChar char="–"/>
              <a:defRPr sz="1700" b="1"/>
            </a:lvl1pPr>
            <a:lvl2pPr marL="441290" indent="-285750">
              <a:lnSpc>
                <a:spcPct val="100000"/>
              </a:lnSpc>
              <a:spcBef>
                <a:spcPts val="0"/>
              </a:spcBef>
              <a:spcAft>
                <a:spcPts val="1200"/>
              </a:spcAft>
              <a:buClr>
                <a:schemeClr val="accent2"/>
              </a:buClr>
              <a:buFont typeface="Arial Black" panose="020B0A04020102020204" pitchFamily="34" charset="0"/>
              <a:buChar char="–"/>
              <a:defRPr sz="1700" b="1"/>
            </a:lvl2pPr>
            <a:lvl3pPr marL="596829" indent="-285750">
              <a:lnSpc>
                <a:spcPct val="100000"/>
              </a:lnSpc>
              <a:spcBef>
                <a:spcPts val="0"/>
              </a:spcBef>
              <a:spcAft>
                <a:spcPts val="1200"/>
              </a:spcAft>
              <a:buClr>
                <a:schemeClr val="accent2"/>
              </a:buClr>
              <a:buFont typeface="Arial Black" panose="020B0A04020102020204" pitchFamily="34" charset="0"/>
              <a:buChar char="–"/>
              <a:defRPr sz="1700" b="1"/>
            </a:lvl3pPr>
            <a:lvl4pPr marL="752368" indent="-285750">
              <a:lnSpc>
                <a:spcPct val="100000"/>
              </a:lnSpc>
              <a:spcBef>
                <a:spcPts val="0"/>
              </a:spcBef>
              <a:spcAft>
                <a:spcPts val="1200"/>
              </a:spcAft>
              <a:buClr>
                <a:schemeClr val="accent2"/>
              </a:buClr>
              <a:buFont typeface="Arial Black" panose="020B0A04020102020204" pitchFamily="34" charset="0"/>
              <a:buChar char="–"/>
              <a:defRPr sz="1700" b="1"/>
            </a:lvl4pPr>
            <a:lvl5pPr marL="907907" indent="-285750">
              <a:lnSpc>
                <a:spcPct val="100000"/>
              </a:lnSpc>
              <a:spcBef>
                <a:spcPts val="0"/>
              </a:spcBef>
              <a:spcAft>
                <a:spcPts val="1200"/>
              </a:spcAft>
              <a:buClr>
                <a:schemeClr val="accent2"/>
              </a:buClr>
              <a:buFont typeface="Arial Black" panose="020B0A04020102020204" pitchFamily="34" charset="0"/>
              <a:buChar char="–"/>
              <a:defRPr sz="1700" b="1"/>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8" name="Picture Placeholder 3">
            <a:extLst>
              <a:ext uri="{FF2B5EF4-FFF2-40B4-BE49-F238E27FC236}">
                <a16:creationId xmlns="" xmlns:a16="http://schemas.microsoft.com/office/drawing/2014/main" id="{B8DC942F-021B-40FB-A4FC-0CE3F9400ED3}"/>
              </a:ext>
            </a:extLst>
          </p:cNvPr>
          <p:cNvSpPr>
            <a:spLocks noGrp="1"/>
          </p:cNvSpPr>
          <p:nvPr>
            <p:ph type="pic" sz="quarter" idx="13"/>
          </p:nvPr>
        </p:nvSpPr>
        <p:spPr>
          <a:xfrm>
            <a:off x="5796136" y="1295401"/>
            <a:ext cx="2952577" cy="2804131"/>
          </a:xfrm>
          <a:prstGeom prst="rect">
            <a:avLst/>
          </a:prstGeom>
        </p:spPr>
        <p:txBody>
          <a:bodyPr/>
          <a:lstStyle>
            <a:lvl1pPr marL="0" indent="0">
              <a:buNone/>
              <a:defRPr/>
            </a:lvl1pPr>
          </a:lstStyle>
          <a:p>
            <a:r>
              <a:rPr lang="en-US" noProof="0" smtClean="0"/>
              <a:t>Click icon to add picture</a:t>
            </a:r>
            <a:endParaRPr lang="en-GB" noProof="0" dirty="0"/>
          </a:p>
        </p:txBody>
      </p:sp>
      <p:sp>
        <p:nvSpPr>
          <p:cNvPr id="11" name="Text Placeholder 4">
            <a:extLst>
              <a:ext uri="{FF2B5EF4-FFF2-40B4-BE49-F238E27FC236}">
                <a16:creationId xmlns="" xmlns:a16="http://schemas.microsoft.com/office/drawing/2014/main" id="{58C2680D-2E0D-4F30-9150-032C6338EBCE}"/>
              </a:ext>
            </a:extLst>
          </p:cNvPr>
          <p:cNvSpPr>
            <a:spLocks noGrp="1"/>
          </p:cNvSpPr>
          <p:nvPr>
            <p:ph type="body" sz="quarter" idx="10" hasCustomPrompt="1"/>
          </p:nvPr>
        </p:nvSpPr>
        <p:spPr>
          <a:xfrm>
            <a:off x="792000" y="557795"/>
            <a:ext cx="5616000" cy="396000"/>
          </a:xfrm>
          <a:prstGeom prst="rect">
            <a:avLst/>
          </a:prstGeom>
        </p:spPr>
        <p:txBody>
          <a:bodyPr lIns="0" tIns="0" rIns="0" bIns="0" anchor="b" anchorCtr="0"/>
          <a:lstStyle>
            <a:lvl1pPr marL="0" indent="0">
              <a:buNone/>
              <a:defRPr sz="2600" b="1">
                <a:solidFill>
                  <a:schemeClr val="accent3"/>
                </a:solidFill>
                <a:latin typeface="+mj-lt"/>
              </a:defRPr>
            </a:lvl1pPr>
            <a:lvl2pPr marL="155540" indent="0">
              <a:buNone/>
              <a:defRPr sz="2600" b="1">
                <a:solidFill>
                  <a:schemeClr val="accent2"/>
                </a:solidFill>
                <a:latin typeface="+mj-lt"/>
              </a:defRPr>
            </a:lvl2pPr>
            <a:lvl3pPr marL="311079" indent="0">
              <a:buNone/>
              <a:defRPr sz="2600" b="1">
                <a:solidFill>
                  <a:schemeClr val="accent2"/>
                </a:solidFill>
                <a:latin typeface="+mj-lt"/>
              </a:defRPr>
            </a:lvl3pPr>
            <a:lvl4pPr marL="466618" indent="0">
              <a:buNone/>
              <a:defRPr sz="2600" b="1">
                <a:solidFill>
                  <a:schemeClr val="accent2"/>
                </a:solidFill>
                <a:latin typeface="+mj-lt"/>
              </a:defRPr>
            </a:lvl4pPr>
            <a:lvl5pPr marL="622157" indent="0">
              <a:buNone/>
              <a:defRPr sz="2600" b="1">
                <a:solidFill>
                  <a:schemeClr val="accent2"/>
                </a:solidFill>
                <a:latin typeface="+mj-lt"/>
              </a:defRPr>
            </a:lvl5pPr>
          </a:lstStyle>
          <a:p>
            <a:pPr lvl="0"/>
            <a:r>
              <a:rPr lang="en-GB" noProof="0" dirty="0" smtClean="0"/>
              <a:t>One-line heading</a:t>
            </a:r>
            <a:endParaRPr lang="en-GB" noProof="0" dirty="0"/>
          </a:p>
        </p:txBody>
      </p:sp>
      <p:pic>
        <p:nvPicPr>
          <p:cNvPr id="15" name="Picture 14">
            <a:extLst>
              <a:ext uri="{FF2B5EF4-FFF2-40B4-BE49-F238E27FC236}">
                <a16:creationId xmlns="" xmlns:a16="http://schemas.microsoft.com/office/drawing/2014/main" id="{67ECBE77-1ADB-4651-A1CB-98D943838A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24328" y="411510"/>
            <a:ext cx="1223672" cy="536008"/>
          </a:xfrm>
          <a:prstGeom prst="rect">
            <a:avLst/>
          </a:prstGeom>
        </p:spPr>
      </p:pic>
      <p:sp>
        <p:nvSpPr>
          <p:cNvPr id="16" name="Text Placeholder 6">
            <a:extLst>
              <a:ext uri="{FF2B5EF4-FFF2-40B4-BE49-F238E27FC236}">
                <a16:creationId xmlns="" xmlns:a16="http://schemas.microsoft.com/office/drawing/2014/main" id="{16F4762E-9230-41DE-A5BD-F193CB0DBCCA}"/>
              </a:ext>
            </a:extLst>
          </p:cNvPr>
          <p:cNvSpPr>
            <a:spLocks noGrp="1"/>
          </p:cNvSpPr>
          <p:nvPr>
            <p:ph type="body" sz="quarter" idx="18" hasCustomPrompt="1"/>
          </p:nvPr>
        </p:nvSpPr>
        <p:spPr>
          <a:xfrm>
            <a:off x="5796136" y="4166343"/>
            <a:ext cx="2951864" cy="331677"/>
          </a:xfrm>
          <a:prstGeom prst="rect">
            <a:avLst/>
          </a:prstGeom>
        </p:spPr>
        <p:txBody>
          <a:bodyPr lIns="0" tIns="0" rIns="0" bIns="0"/>
          <a:lstStyle>
            <a:lvl1pPr marL="0" indent="0">
              <a:lnSpc>
                <a:spcPts val="2100"/>
              </a:lnSpc>
              <a:spcBef>
                <a:spcPts val="0"/>
              </a:spcBef>
              <a:spcAft>
                <a:spcPts val="1200"/>
              </a:spcAft>
              <a:buNone/>
              <a:defRPr sz="1200" b="0" baseline="0">
                <a:solidFill>
                  <a:schemeClr val="accent3"/>
                </a:solidFill>
              </a:defRPr>
            </a:lvl1pPr>
            <a:lvl2pPr marL="155540" indent="0">
              <a:lnSpc>
                <a:spcPts val="2100"/>
              </a:lnSpc>
              <a:spcBef>
                <a:spcPts val="0"/>
              </a:spcBef>
              <a:spcAft>
                <a:spcPts val="1200"/>
              </a:spcAft>
              <a:buNone/>
              <a:defRPr sz="1700" b="1">
                <a:solidFill>
                  <a:schemeClr val="accent2"/>
                </a:solidFill>
              </a:defRPr>
            </a:lvl2pPr>
            <a:lvl3pPr marL="311079" indent="0">
              <a:lnSpc>
                <a:spcPts val="2100"/>
              </a:lnSpc>
              <a:spcBef>
                <a:spcPts val="0"/>
              </a:spcBef>
              <a:spcAft>
                <a:spcPts val="1200"/>
              </a:spcAft>
              <a:buNone/>
              <a:defRPr sz="1700" b="1">
                <a:solidFill>
                  <a:schemeClr val="accent2"/>
                </a:solidFill>
              </a:defRPr>
            </a:lvl3pPr>
            <a:lvl4pPr marL="466618" indent="0">
              <a:lnSpc>
                <a:spcPts val="2100"/>
              </a:lnSpc>
              <a:spcBef>
                <a:spcPts val="0"/>
              </a:spcBef>
              <a:spcAft>
                <a:spcPts val="1200"/>
              </a:spcAft>
              <a:buNone/>
              <a:defRPr sz="1700" b="1">
                <a:solidFill>
                  <a:schemeClr val="accent2"/>
                </a:solidFill>
              </a:defRPr>
            </a:lvl4pPr>
            <a:lvl5pPr marL="622157" indent="0">
              <a:lnSpc>
                <a:spcPts val="2100"/>
              </a:lnSpc>
              <a:spcBef>
                <a:spcPts val="0"/>
              </a:spcBef>
              <a:spcAft>
                <a:spcPts val="1200"/>
              </a:spcAft>
              <a:buNone/>
              <a:defRPr sz="1700" b="1">
                <a:solidFill>
                  <a:schemeClr val="accent2"/>
                </a:solidFill>
              </a:defRPr>
            </a:lvl5pPr>
          </a:lstStyle>
          <a:p>
            <a:pPr lvl="0"/>
            <a:r>
              <a:rPr lang="en-GB" noProof="0" dirty="0" smtClean="0"/>
              <a:t>Caption or credit</a:t>
            </a:r>
            <a:endParaRPr lang="en-GB" noProof="0" dirty="0"/>
          </a:p>
        </p:txBody>
      </p:sp>
    </p:spTree>
    <p:extLst>
      <p:ext uri="{BB962C8B-B14F-4D97-AF65-F5344CB8AC3E}">
        <p14:creationId xmlns:p14="http://schemas.microsoft.com/office/powerpoint/2010/main" val="238896428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01920262-CD62-4982-8CC2-38CB0D2F19F2}"/>
              </a:ext>
            </a:extLst>
          </p:cNvPr>
          <p:cNvSpPr/>
          <p:nvPr userDrawn="1"/>
        </p:nvSpPr>
        <p:spPr>
          <a:xfrm>
            <a:off x="-108520" y="-38250"/>
            <a:ext cx="468000" cy="52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Text Placeholder 8">
            <a:extLst>
              <a:ext uri="{FF2B5EF4-FFF2-40B4-BE49-F238E27FC236}">
                <a16:creationId xmlns="" xmlns:a16="http://schemas.microsoft.com/office/drawing/2014/main" id="{21ADB2AF-D221-4E35-AF73-D72B6F1B58F5}"/>
              </a:ext>
            </a:extLst>
          </p:cNvPr>
          <p:cNvSpPr>
            <a:spLocks noGrp="1"/>
          </p:cNvSpPr>
          <p:nvPr>
            <p:ph type="body" sz="quarter" idx="12" hasCustomPrompt="1"/>
          </p:nvPr>
        </p:nvSpPr>
        <p:spPr>
          <a:xfrm>
            <a:off x="792163" y="4626000"/>
            <a:ext cx="5615837" cy="177998"/>
          </a:xfrm>
          <a:prstGeom prst="rect">
            <a:avLst/>
          </a:prstGeom>
        </p:spPr>
        <p:txBody>
          <a:bodyPr lIns="0" tIns="0" rIns="0" bIns="0"/>
          <a:lstStyle>
            <a:lvl1pPr marL="0" indent="0">
              <a:buNone/>
              <a:defRPr sz="800"/>
            </a:lvl1pPr>
            <a:lvl2pPr marL="155540" indent="0">
              <a:buNone/>
              <a:defRPr sz="800"/>
            </a:lvl2pPr>
            <a:lvl3pPr marL="311079" indent="0">
              <a:buNone/>
              <a:defRPr sz="800"/>
            </a:lvl3pPr>
            <a:lvl4pPr marL="466618" indent="0">
              <a:buNone/>
              <a:defRPr sz="800"/>
            </a:lvl4pPr>
            <a:lvl5pPr marL="622157" indent="0">
              <a:buNone/>
              <a:defRPr sz="800"/>
            </a:lvl5pPr>
          </a:lstStyle>
          <a:p>
            <a:pPr lvl="0"/>
            <a:r>
              <a:rPr lang="en-GB" noProof="0" dirty="0" smtClean="0"/>
              <a:t>Document title | </a:t>
            </a:r>
            <a:fld id="{DEC52B34-4675-4365-9D97-45A6EC7468C9}" type="datetime4">
              <a:rPr lang="en-GB" noProof="0" smtClean="0"/>
              <a:t>11 March 2019</a:t>
            </a:fld>
            <a:endParaRPr lang="en-GB" noProof="0" dirty="0"/>
          </a:p>
        </p:txBody>
      </p:sp>
      <p:sp>
        <p:nvSpPr>
          <p:cNvPr id="6" name="TextBox 5">
            <a:extLst>
              <a:ext uri="{FF2B5EF4-FFF2-40B4-BE49-F238E27FC236}">
                <a16:creationId xmlns="" xmlns:a16="http://schemas.microsoft.com/office/drawing/2014/main" id="{3A091805-907E-411F-8F67-405448922C9C}"/>
              </a:ext>
            </a:extLst>
          </p:cNvPr>
          <p:cNvSpPr txBox="1"/>
          <p:nvPr userDrawn="1"/>
        </p:nvSpPr>
        <p:spPr>
          <a:xfrm>
            <a:off x="8028384" y="4510071"/>
            <a:ext cx="719616" cy="293927"/>
          </a:xfrm>
          <a:prstGeom prst="rect">
            <a:avLst/>
          </a:prstGeom>
          <a:noFill/>
        </p:spPr>
        <p:txBody>
          <a:bodyPr wrap="square" rtlCol="0" anchor="b">
            <a:spAutoFit/>
          </a:bodyPr>
          <a:lstStyle/>
          <a:p>
            <a:pPr algn="r"/>
            <a:fld id="{BE2A2A16-73DD-4B23-8068-A2F2CED2582B}" type="slidenum">
              <a:rPr lang="en-GB" sz="1310" b="1" noProof="0" smtClean="0">
                <a:solidFill>
                  <a:schemeClr val="accent2"/>
                </a:solidFill>
              </a:rPr>
              <a:pPr algn="r"/>
              <a:t>‹#›</a:t>
            </a:fld>
            <a:endParaRPr lang="en-GB" sz="1310" b="1" noProof="0" dirty="0">
              <a:solidFill>
                <a:schemeClr val="accent2"/>
              </a:solidFill>
            </a:endParaRPr>
          </a:p>
        </p:txBody>
      </p:sp>
      <p:sp>
        <p:nvSpPr>
          <p:cNvPr id="8" name="Text Placeholder 7">
            <a:extLst>
              <a:ext uri="{FF2B5EF4-FFF2-40B4-BE49-F238E27FC236}">
                <a16:creationId xmlns="" xmlns:a16="http://schemas.microsoft.com/office/drawing/2014/main" id="{48A7D6D6-31D4-46DA-8A7F-3429B1F3BE5D}"/>
              </a:ext>
            </a:extLst>
          </p:cNvPr>
          <p:cNvSpPr>
            <a:spLocks noGrp="1"/>
          </p:cNvSpPr>
          <p:nvPr>
            <p:ph type="body" sz="quarter" idx="13" hasCustomPrompt="1"/>
          </p:nvPr>
        </p:nvSpPr>
        <p:spPr>
          <a:xfrm>
            <a:off x="791999" y="1295998"/>
            <a:ext cx="6120000" cy="1131735"/>
          </a:xfrm>
          <a:prstGeom prst="rect">
            <a:avLst/>
          </a:prstGeom>
        </p:spPr>
        <p:txBody>
          <a:bodyPr lIns="0" tIns="0" rIns="0" bIns="0" anchor="b" anchorCtr="0"/>
          <a:lstStyle>
            <a:lvl1pPr marL="0" indent="0">
              <a:lnSpc>
                <a:spcPct val="100000"/>
              </a:lnSpc>
              <a:spcBef>
                <a:spcPts val="0"/>
              </a:spcBef>
              <a:buNone/>
              <a:defRPr sz="4000" b="1">
                <a:solidFill>
                  <a:schemeClr val="accent3"/>
                </a:solidFill>
                <a:latin typeface="+mj-lt"/>
              </a:defRPr>
            </a:lvl1pPr>
            <a:lvl2pPr marL="155540" indent="0">
              <a:buNone/>
              <a:defRPr sz="4000" b="1">
                <a:solidFill>
                  <a:schemeClr val="accent3"/>
                </a:solidFill>
                <a:latin typeface="+mj-lt"/>
              </a:defRPr>
            </a:lvl2pPr>
            <a:lvl3pPr marL="311079" indent="0">
              <a:buNone/>
              <a:defRPr sz="4000" b="1">
                <a:solidFill>
                  <a:schemeClr val="accent3"/>
                </a:solidFill>
                <a:latin typeface="+mj-lt"/>
              </a:defRPr>
            </a:lvl3pPr>
            <a:lvl4pPr marL="466618" indent="0">
              <a:buNone/>
              <a:defRPr sz="4000" b="1">
                <a:solidFill>
                  <a:schemeClr val="accent3"/>
                </a:solidFill>
                <a:latin typeface="+mj-lt"/>
              </a:defRPr>
            </a:lvl4pPr>
            <a:lvl5pPr marL="622157" indent="0">
              <a:buNone/>
              <a:defRPr sz="4000" b="1">
                <a:solidFill>
                  <a:schemeClr val="accent3"/>
                </a:solidFill>
                <a:latin typeface="+mj-lt"/>
              </a:defRPr>
            </a:lvl5pPr>
          </a:lstStyle>
          <a:p>
            <a:pPr lvl="0"/>
            <a:r>
              <a:rPr lang="en-GB" noProof="0" dirty="0" smtClean="0"/>
              <a:t>Divider slide title over two lines at most</a:t>
            </a:r>
            <a:endParaRPr lang="en-GB" noProof="0" dirty="0"/>
          </a:p>
        </p:txBody>
      </p:sp>
      <p:sp>
        <p:nvSpPr>
          <p:cNvPr id="9" name="Text Placeholder 4">
            <a:extLst>
              <a:ext uri="{FF2B5EF4-FFF2-40B4-BE49-F238E27FC236}">
                <a16:creationId xmlns="" xmlns:a16="http://schemas.microsoft.com/office/drawing/2014/main" id="{DF9C5557-11E1-4ADD-809B-6D3924A94B32}"/>
              </a:ext>
            </a:extLst>
          </p:cNvPr>
          <p:cNvSpPr>
            <a:spLocks noGrp="1"/>
          </p:cNvSpPr>
          <p:nvPr>
            <p:ph type="body" sz="quarter" idx="10" hasCustomPrompt="1"/>
          </p:nvPr>
        </p:nvSpPr>
        <p:spPr>
          <a:xfrm>
            <a:off x="791999" y="2808000"/>
            <a:ext cx="6119999" cy="779970"/>
          </a:xfrm>
          <a:prstGeom prst="rect">
            <a:avLst/>
          </a:prstGeom>
        </p:spPr>
        <p:txBody>
          <a:bodyPr lIns="0" tIns="0" rIns="0" bIns="0"/>
          <a:lstStyle>
            <a:lvl1pPr marL="0" indent="0">
              <a:lnSpc>
                <a:spcPct val="100000"/>
              </a:lnSpc>
              <a:buNone/>
              <a:defRPr sz="1800" b="1">
                <a:solidFill>
                  <a:schemeClr val="accent2"/>
                </a:solidFill>
                <a:latin typeface="+mj-lt"/>
              </a:defRPr>
            </a:lvl1pPr>
            <a:lvl2pPr marL="155540" indent="0">
              <a:buNone/>
              <a:defRPr sz="2600" b="1">
                <a:solidFill>
                  <a:schemeClr val="accent2"/>
                </a:solidFill>
                <a:latin typeface="+mj-lt"/>
              </a:defRPr>
            </a:lvl2pPr>
            <a:lvl3pPr marL="311079" indent="0">
              <a:buNone/>
              <a:defRPr sz="2600" b="1">
                <a:solidFill>
                  <a:schemeClr val="accent2"/>
                </a:solidFill>
                <a:latin typeface="+mj-lt"/>
              </a:defRPr>
            </a:lvl3pPr>
            <a:lvl4pPr marL="466618" indent="0">
              <a:buNone/>
              <a:defRPr sz="2600" b="1">
                <a:solidFill>
                  <a:schemeClr val="accent2"/>
                </a:solidFill>
                <a:latin typeface="+mj-lt"/>
              </a:defRPr>
            </a:lvl4pPr>
            <a:lvl5pPr marL="622157" indent="0">
              <a:buNone/>
              <a:defRPr sz="2600" b="1">
                <a:solidFill>
                  <a:schemeClr val="accent2"/>
                </a:solidFill>
                <a:latin typeface="+mj-lt"/>
              </a:defRPr>
            </a:lvl5pPr>
          </a:lstStyle>
          <a:p>
            <a:pPr lvl="0"/>
            <a:r>
              <a:rPr lang="en-GB" noProof="0" dirty="0" smtClean="0"/>
              <a:t>Subtitle over three lines at most.</a:t>
            </a:r>
            <a:endParaRPr lang="en-GB" noProof="0" dirty="0"/>
          </a:p>
        </p:txBody>
      </p:sp>
      <p:pic>
        <p:nvPicPr>
          <p:cNvPr id="11" name="Picture 10">
            <a:extLst>
              <a:ext uri="{FF2B5EF4-FFF2-40B4-BE49-F238E27FC236}">
                <a16:creationId xmlns="" xmlns:a16="http://schemas.microsoft.com/office/drawing/2014/main" id="{67ECBE77-1ADB-4651-A1CB-98D943838A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24328" y="411510"/>
            <a:ext cx="1223672" cy="536008"/>
          </a:xfrm>
          <a:prstGeom prst="rect">
            <a:avLst/>
          </a:prstGeom>
        </p:spPr>
      </p:pic>
    </p:spTree>
    <p:extLst>
      <p:ext uri="{BB962C8B-B14F-4D97-AF65-F5344CB8AC3E}">
        <p14:creationId xmlns:p14="http://schemas.microsoft.com/office/powerpoint/2010/main" val="365050761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01920262-CD62-4982-8CC2-38CB0D2F19F2}"/>
              </a:ext>
            </a:extLst>
          </p:cNvPr>
          <p:cNvSpPr/>
          <p:nvPr userDrawn="1"/>
        </p:nvSpPr>
        <p:spPr>
          <a:xfrm>
            <a:off x="-108520" y="-38250"/>
            <a:ext cx="468000" cy="52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Text Placeholder 8">
            <a:extLst>
              <a:ext uri="{FF2B5EF4-FFF2-40B4-BE49-F238E27FC236}">
                <a16:creationId xmlns="" xmlns:a16="http://schemas.microsoft.com/office/drawing/2014/main" id="{21ADB2AF-D221-4E35-AF73-D72B6F1B58F5}"/>
              </a:ext>
            </a:extLst>
          </p:cNvPr>
          <p:cNvSpPr>
            <a:spLocks noGrp="1"/>
          </p:cNvSpPr>
          <p:nvPr>
            <p:ph type="body" sz="quarter" idx="12" hasCustomPrompt="1"/>
          </p:nvPr>
        </p:nvSpPr>
        <p:spPr>
          <a:xfrm>
            <a:off x="792163" y="4626000"/>
            <a:ext cx="5615837" cy="177998"/>
          </a:xfrm>
          <a:prstGeom prst="rect">
            <a:avLst/>
          </a:prstGeom>
        </p:spPr>
        <p:txBody>
          <a:bodyPr lIns="0" tIns="0" rIns="0" bIns="0"/>
          <a:lstStyle>
            <a:lvl1pPr marL="0" indent="0">
              <a:buNone/>
              <a:defRPr sz="800"/>
            </a:lvl1pPr>
            <a:lvl2pPr marL="155540" indent="0">
              <a:buNone/>
              <a:defRPr sz="800"/>
            </a:lvl2pPr>
            <a:lvl3pPr marL="311079" indent="0">
              <a:buNone/>
              <a:defRPr sz="800"/>
            </a:lvl3pPr>
            <a:lvl4pPr marL="466618" indent="0">
              <a:buNone/>
              <a:defRPr sz="800"/>
            </a:lvl4pPr>
            <a:lvl5pPr marL="622157" indent="0">
              <a:buNone/>
              <a:defRPr sz="800"/>
            </a:lvl5pPr>
          </a:lstStyle>
          <a:p>
            <a:pPr lvl="0"/>
            <a:r>
              <a:rPr lang="en-GB" noProof="0" dirty="0" smtClean="0"/>
              <a:t>Document title | </a:t>
            </a:r>
            <a:fld id="{DEC52B34-4675-4365-9D97-45A6EC7468C9}" type="datetime4">
              <a:rPr lang="en-GB" noProof="0" smtClean="0"/>
              <a:t>11 March 2019</a:t>
            </a:fld>
            <a:endParaRPr lang="en-GB" noProof="0" dirty="0"/>
          </a:p>
        </p:txBody>
      </p:sp>
      <p:sp>
        <p:nvSpPr>
          <p:cNvPr id="8" name="Text Placeholder 7">
            <a:extLst>
              <a:ext uri="{FF2B5EF4-FFF2-40B4-BE49-F238E27FC236}">
                <a16:creationId xmlns="" xmlns:a16="http://schemas.microsoft.com/office/drawing/2014/main" id="{48A7D6D6-31D4-46DA-8A7F-3429B1F3BE5D}"/>
              </a:ext>
            </a:extLst>
          </p:cNvPr>
          <p:cNvSpPr>
            <a:spLocks noGrp="1"/>
          </p:cNvSpPr>
          <p:nvPr>
            <p:ph type="body" sz="quarter" idx="13" hasCustomPrompt="1"/>
          </p:nvPr>
        </p:nvSpPr>
        <p:spPr>
          <a:xfrm>
            <a:off x="791999" y="1295998"/>
            <a:ext cx="4932129" cy="1131735"/>
          </a:xfrm>
          <a:prstGeom prst="rect">
            <a:avLst/>
          </a:prstGeom>
        </p:spPr>
        <p:txBody>
          <a:bodyPr lIns="0" tIns="0" rIns="0" bIns="0" anchor="b" anchorCtr="0"/>
          <a:lstStyle>
            <a:lvl1pPr marL="0" indent="0">
              <a:lnSpc>
                <a:spcPct val="100000"/>
              </a:lnSpc>
              <a:spcBef>
                <a:spcPts val="0"/>
              </a:spcBef>
              <a:buNone/>
              <a:defRPr sz="4000" b="1">
                <a:solidFill>
                  <a:schemeClr val="accent3"/>
                </a:solidFill>
                <a:latin typeface="+mj-lt"/>
              </a:defRPr>
            </a:lvl1pPr>
            <a:lvl2pPr marL="155540" indent="0">
              <a:buNone/>
              <a:defRPr sz="4000" b="1">
                <a:solidFill>
                  <a:schemeClr val="accent3"/>
                </a:solidFill>
                <a:latin typeface="+mj-lt"/>
              </a:defRPr>
            </a:lvl2pPr>
            <a:lvl3pPr marL="311079" indent="0">
              <a:buNone/>
              <a:defRPr sz="4000" b="1">
                <a:solidFill>
                  <a:schemeClr val="accent3"/>
                </a:solidFill>
                <a:latin typeface="+mj-lt"/>
              </a:defRPr>
            </a:lvl3pPr>
            <a:lvl4pPr marL="466618" indent="0">
              <a:buNone/>
              <a:defRPr sz="4000" b="1">
                <a:solidFill>
                  <a:schemeClr val="accent3"/>
                </a:solidFill>
                <a:latin typeface="+mj-lt"/>
              </a:defRPr>
            </a:lvl4pPr>
            <a:lvl5pPr marL="622157" indent="0">
              <a:buNone/>
              <a:defRPr sz="4000" b="1">
                <a:solidFill>
                  <a:schemeClr val="accent3"/>
                </a:solidFill>
                <a:latin typeface="+mj-lt"/>
              </a:defRPr>
            </a:lvl5pPr>
          </a:lstStyle>
          <a:p>
            <a:pPr lvl="0"/>
            <a:r>
              <a:rPr lang="en-GB" noProof="0" dirty="0" smtClean="0"/>
              <a:t>Divider slide title over two lines at most</a:t>
            </a:r>
            <a:endParaRPr lang="en-GB" noProof="0" dirty="0"/>
          </a:p>
        </p:txBody>
      </p:sp>
      <p:sp>
        <p:nvSpPr>
          <p:cNvPr id="9" name="Text Placeholder 4">
            <a:extLst>
              <a:ext uri="{FF2B5EF4-FFF2-40B4-BE49-F238E27FC236}">
                <a16:creationId xmlns="" xmlns:a16="http://schemas.microsoft.com/office/drawing/2014/main" id="{DF9C5557-11E1-4ADD-809B-6D3924A94B32}"/>
              </a:ext>
            </a:extLst>
          </p:cNvPr>
          <p:cNvSpPr>
            <a:spLocks noGrp="1"/>
          </p:cNvSpPr>
          <p:nvPr>
            <p:ph type="body" sz="quarter" idx="10" hasCustomPrompt="1"/>
          </p:nvPr>
        </p:nvSpPr>
        <p:spPr>
          <a:xfrm>
            <a:off x="791999" y="2808000"/>
            <a:ext cx="4932129" cy="779970"/>
          </a:xfrm>
          <a:prstGeom prst="rect">
            <a:avLst/>
          </a:prstGeom>
        </p:spPr>
        <p:txBody>
          <a:bodyPr lIns="0" tIns="0" rIns="0" bIns="0"/>
          <a:lstStyle>
            <a:lvl1pPr marL="0" indent="0">
              <a:lnSpc>
                <a:spcPct val="100000"/>
              </a:lnSpc>
              <a:buNone/>
              <a:defRPr sz="1800" b="1">
                <a:solidFill>
                  <a:schemeClr val="accent2"/>
                </a:solidFill>
                <a:latin typeface="+mj-lt"/>
              </a:defRPr>
            </a:lvl1pPr>
            <a:lvl2pPr marL="155540" indent="0">
              <a:buNone/>
              <a:defRPr sz="2600" b="1">
                <a:solidFill>
                  <a:schemeClr val="accent2"/>
                </a:solidFill>
                <a:latin typeface="+mj-lt"/>
              </a:defRPr>
            </a:lvl2pPr>
            <a:lvl3pPr marL="311079" indent="0">
              <a:buNone/>
              <a:defRPr sz="2600" b="1">
                <a:solidFill>
                  <a:schemeClr val="accent2"/>
                </a:solidFill>
                <a:latin typeface="+mj-lt"/>
              </a:defRPr>
            </a:lvl3pPr>
            <a:lvl4pPr marL="466618" indent="0">
              <a:buNone/>
              <a:defRPr sz="2600" b="1">
                <a:solidFill>
                  <a:schemeClr val="accent2"/>
                </a:solidFill>
                <a:latin typeface="+mj-lt"/>
              </a:defRPr>
            </a:lvl4pPr>
            <a:lvl5pPr marL="622157" indent="0">
              <a:buNone/>
              <a:defRPr sz="2600" b="1">
                <a:solidFill>
                  <a:schemeClr val="accent2"/>
                </a:solidFill>
                <a:latin typeface="+mj-lt"/>
              </a:defRPr>
            </a:lvl5pPr>
          </a:lstStyle>
          <a:p>
            <a:pPr lvl="0"/>
            <a:r>
              <a:rPr lang="en-GB" noProof="0" dirty="0" smtClean="0"/>
              <a:t>Subtitle over three lines at most.</a:t>
            </a:r>
            <a:endParaRPr lang="en-GB" noProof="0" dirty="0"/>
          </a:p>
        </p:txBody>
      </p:sp>
      <p:sp>
        <p:nvSpPr>
          <p:cNvPr id="11" name="Picture Placeholder 3">
            <a:extLst>
              <a:ext uri="{FF2B5EF4-FFF2-40B4-BE49-F238E27FC236}">
                <a16:creationId xmlns="" xmlns:a16="http://schemas.microsoft.com/office/drawing/2014/main" id="{B8DC942F-021B-40FB-A4FC-0CE3F9400ED3}"/>
              </a:ext>
            </a:extLst>
          </p:cNvPr>
          <p:cNvSpPr>
            <a:spLocks noGrp="1"/>
          </p:cNvSpPr>
          <p:nvPr>
            <p:ph type="pic" sz="quarter" idx="14"/>
          </p:nvPr>
        </p:nvSpPr>
        <p:spPr>
          <a:xfrm>
            <a:off x="5864455" y="3869"/>
            <a:ext cx="3279545" cy="5139631"/>
          </a:xfrm>
          <a:prstGeom prst="rect">
            <a:avLst/>
          </a:prstGeom>
        </p:spPr>
        <p:txBody>
          <a:bodyPr/>
          <a:lstStyle>
            <a:lvl1pPr marL="0" indent="0">
              <a:buNone/>
              <a:defRPr/>
            </a:lvl1pPr>
          </a:lstStyle>
          <a:p>
            <a:r>
              <a:rPr lang="en-US" noProof="0" smtClean="0"/>
              <a:t>Click icon to add picture</a:t>
            </a:r>
            <a:endParaRPr lang="en-GB" noProof="0" dirty="0"/>
          </a:p>
        </p:txBody>
      </p:sp>
    </p:spTree>
    <p:extLst>
      <p:ext uri="{BB962C8B-B14F-4D97-AF65-F5344CB8AC3E}">
        <p14:creationId xmlns:p14="http://schemas.microsoft.com/office/powerpoint/2010/main" val="147071009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Case Study Slide">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D24D2269-3E59-47DF-B10F-5B419213410A}"/>
              </a:ext>
            </a:extLst>
          </p:cNvPr>
          <p:cNvSpPr/>
          <p:nvPr userDrawn="1"/>
        </p:nvSpPr>
        <p:spPr>
          <a:xfrm>
            <a:off x="-108520" y="-38250"/>
            <a:ext cx="468000" cy="52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ext Placeholder 4">
            <a:extLst>
              <a:ext uri="{FF2B5EF4-FFF2-40B4-BE49-F238E27FC236}">
                <a16:creationId xmlns="" xmlns:a16="http://schemas.microsoft.com/office/drawing/2014/main" id="{58C2680D-2E0D-4F30-9150-032C6338EBCE}"/>
              </a:ext>
            </a:extLst>
          </p:cNvPr>
          <p:cNvSpPr>
            <a:spLocks noGrp="1"/>
          </p:cNvSpPr>
          <p:nvPr>
            <p:ph type="body" sz="quarter" idx="10" hasCustomPrompt="1"/>
          </p:nvPr>
        </p:nvSpPr>
        <p:spPr>
          <a:xfrm>
            <a:off x="792000" y="737990"/>
            <a:ext cx="5616000" cy="215804"/>
          </a:xfrm>
          <a:prstGeom prst="rect">
            <a:avLst/>
          </a:prstGeom>
        </p:spPr>
        <p:txBody>
          <a:bodyPr lIns="0" tIns="0" rIns="0" bIns="0"/>
          <a:lstStyle>
            <a:lvl1pPr marL="0" indent="0">
              <a:buNone/>
              <a:defRPr sz="1800" b="1">
                <a:solidFill>
                  <a:schemeClr val="accent3"/>
                </a:solidFill>
                <a:latin typeface="+mj-lt"/>
              </a:defRPr>
            </a:lvl1pPr>
            <a:lvl2pPr marL="155540" indent="0">
              <a:buNone/>
              <a:defRPr sz="2600" b="1">
                <a:solidFill>
                  <a:schemeClr val="accent2"/>
                </a:solidFill>
                <a:latin typeface="+mj-lt"/>
              </a:defRPr>
            </a:lvl2pPr>
            <a:lvl3pPr marL="311079" indent="0">
              <a:buNone/>
              <a:defRPr sz="2600" b="1">
                <a:solidFill>
                  <a:schemeClr val="accent2"/>
                </a:solidFill>
                <a:latin typeface="+mj-lt"/>
              </a:defRPr>
            </a:lvl3pPr>
            <a:lvl4pPr marL="466618" indent="0">
              <a:buNone/>
              <a:defRPr sz="2600" b="1">
                <a:solidFill>
                  <a:schemeClr val="accent2"/>
                </a:solidFill>
                <a:latin typeface="+mj-lt"/>
              </a:defRPr>
            </a:lvl4pPr>
            <a:lvl5pPr marL="622157" indent="0">
              <a:buNone/>
              <a:defRPr sz="2600" b="1">
                <a:solidFill>
                  <a:schemeClr val="accent2"/>
                </a:solidFill>
                <a:latin typeface="+mj-lt"/>
              </a:defRPr>
            </a:lvl5pPr>
          </a:lstStyle>
          <a:p>
            <a:pPr lvl="0"/>
            <a:r>
              <a:rPr lang="en-GB" noProof="0" dirty="0" smtClean="0"/>
              <a:t>One-line heading</a:t>
            </a:r>
            <a:endParaRPr lang="en-GB" noProof="0" dirty="0"/>
          </a:p>
        </p:txBody>
      </p:sp>
      <p:sp>
        <p:nvSpPr>
          <p:cNvPr id="12" name="Text Placeholder 4">
            <a:extLst>
              <a:ext uri="{FF2B5EF4-FFF2-40B4-BE49-F238E27FC236}">
                <a16:creationId xmlns="" xmlns:a16="http://schemas.microsoft.com/office/drawing/2014/main" id="{43B1F631-903C-47E0-9D09-A3381BD85D41}"/>
              </a:ext>
            </a:extLst>
          </p:cNvPr>
          <p:cNvSpPr>
            <a:spLocks noGrp="1"/>
          </p:cNvSpPr>
          <p:nvPr>
            <p:ph type="body" sz="quarter" idx="14" hasCustomPrompt="1"/>
          </p:nvPr>
        </p:nvSpPr>
        <p:spPr>
          <a:xfrm>
            <a:off x="792000" y="489482"/>
            <a:ext cx="5616000" cy="215804"/>
          </a:xfrm>
          <a:prstGeom prst="rect">
            <a:avLst/>
          </a:prstGeom>
        </p:spPr>
        <p:txBody>
          <a:bodyPr lIns="0" tIns="0" rIns="0" bIns="0"/>
          <a:lstStyle>
            <a:lvl1pPr marL="0" indent="0">
              <a:buNone/>
              <a:defRPr sz="1200" b="1">
                <a:solidFill>
                  <a:schemeClr val="accent2"/>
                </a:solidFill>
                <a:latin typeface="+mj-lt"/>
              </a:defRPr>
            </a:lvl1pPr>
            <a:lvl2pPr marL="155540" indent="0">
              <a:buNone/>
              <a:defRPr sz="2600" b="1">
                <a:solidFill>
                  <a:schemeClr val="accent2"/>
                </a:solidFill>
                <a:latin typeface="+mj-lt"/>
              </a:defRPr>
            </a:lvl2pPr>
            <a:lvl3pPr marL="311079" indent="0">
              <a:buNone/>
              <a:defRPr sz="2600" b="1">
                <a:solidFill>
                  <a:schemeClr val="accent2"/>
                </a:solidFill>
                <a:latin typeface="+mj-lt"/>
              </a:defRPr>
            </a:lvl3pPr>
            <a:lvl4pPr marL="466618" indent="0">
              <a:buNone/>
              <a:defRPr sz="2600" b="1">
                <a:solidFill>
                  <a:schemeClr val="accent2"/>
                </a:solidFill>
                <a:latin typeface="+mj-lt"/>
              </a:defRPr>
            </a:lvl4pPr>
            <a:lvl5pPr marL="622157" indent="0">
              <a:buNone/>
              <a:defRPr sz="2600" b="1">
                <a:solidFill>
                  <a:schemeClr val="accent2"/>
                </a:solidFill>
                <a:latin typeface="+mj-lt"/>
              </a:defRPr>
            </a:lvl5pPr>
          </a:lstStyle>
          <a:p>
            <a:pPr lvl="0"/>
            <a:r>
              <a:rPr lang="en-GB" noProof="0" dirty="0" smtClean="0"/>
              <a:t>CASE STUDY</a:t>
            </a:r>
            <a:endParaRPr lang="en-GB" noProof="0" dirty="0"/>
          </a:p>
        </p:txBody>
      </p:sp>
      <p:cxnSp>
        <p:nvCxnSpPr>
          <p:cNvPr id="4" name="Straight Connector 3">
            <a:extLst>
              <a:ext uri="{FF2B5EF4-FFF2-40B4-BE49-F238E27FC236}">
                <a16:creationId xmlns="" xmlns:a16="http://schemas.microsoft.com/office/drawing/2014/main" id="{EB5F2A0E-DC51-4491-91D2-673965B4C69A}"/>
              </a:ext>
            </a:extLst>
          </p:cNvPr>
          <p:cNvCxnSpPr>
            <a:cxnSpLocks/>
          </p:cNvCxnSpPr>
          <p:nvPr userDrawn="1"/>
        </p:nvCxnSpPr>
        <p:spPr>
          <a:xfrm>
            <a:off x="792000" y="1296000"/>
            <a:ext cx="7956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97A33E0D-B8DA-49DA-A554-891A089055DC}"/>
              </a:ext>
            </a:extLst>
          </p:cNvPr>
          <p:cNvCxnSpPr>
            <a:cxnSpLocks/>
          </p:cNvCxnSpPr>
          <p:nvPr userDrawn="1"/>
        </p:nvCxnSpPr>
        <p:spPr>
          <a:xfrm>
            <a:off x="792000" y="4680000"/>
            <a:ext cx="7956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Picture Placeholder 3">
            <a:extLst>
              <a:ext uri="{FF2B5EF4-FFF2-40B4-BE49-F238E27FC236}">
                <a16:creationId xmlns="" xmlns:a16="http://schemas.microsoft.com/office/drawing/2014/main" id="{C6E3CC65-D2CF-45E2-9521-2DE20E27DC51}"/>
              </a:ext>
            </a:extLst>
          </p:cNvPr>
          <p:cNvSpPr>
            <a:spLocks noGrp="1"/>
          </p:cNvSpPr>
          <p:nvPr>
            <p:ph type="pic" sz="quarter" idx="13"/>
          </p:nvPr>
        </p:nvSpPr>
        <p:spPr>
          <a:xfrm>
            <a:off x="5292000" y="1511845"/>
            <a:ext cx="3456000" cy="2577440"/>
          </a:xfrm>
          <a:prstGeom prst="rect">
            <a:avLst/>
          </a:prstGeom>
        </p:spPr>
        <p:txBody>
          <a:bodyPr/>
          <a:lstStyle>
            <a:lvl1pPr marL="0" indent="0">
              <a:buNone/>
              <a:defRPr/>
            </a:lvl1pPr>
          </a:lstStyle>
          <a:p>
            <a:r>
              <a:rPr lang="en-US" noProof="0" smtClean="0"/>
              <a:t>Click icon to add picture</a:t>
            </a:r>
            <a:endParaRPr lang="en-GB" noProof="0" dirty="0"/>
          </a:p>
        </p:txBody>
      </p:sp>
      <p:sp>
        <p:nvSpPr>
          <p:cNvPr id="19" name="Text Placeholder 6">
            <a:extLst>
              <a:ext uri="{FF2B5EF4-FFF2-40B4-BE49-F238E27FC236}">
                <a16:creationId xmlns="" xmlns:a16="http://schemas.microsoft.com/office/drawing/2014/main" id="{6240CCFE-7A13-4C12-A84A-D1868D04B666}"/>
              </a:ext>
            </a:extLst>
          </p:cNvPr>
          <p:cNvSpPr>
            <a:spLocks noGrp="1"/>
          </p:cNvSpPr>
          <p:nvPr>
            <p:ph type="body" sz="quarter" idx="15" hasCustomPrompt="1"/>
          </p:nvPr>
        </p:nvSpPr>
        <p:spPr>
          <a:xfrm>
            <a:off x="792001" y="1511300"/>
            <a:ext cx="4284056" cy="1019250"/>
          </a:xfrm>
          <a:prstGeom prst="rect">
            <a:avLst/>
          </a:prstGeom>
        </p:spPr>
        <p:txBody>
          <a:bodyPr lIns="0" tIns="0" rIns="0" bIns="0"/>
          <a:lstStyle>
            <a:lvl1pPr marL="0" indent="0">
              <a:lnSpc>
                <a:spcPct val="100000"/>
              </a:lnSpc>
              <a:spcBef>
                <a:spcPts val="0"/>
              </a:spcBef>
              <a:spcAft>
                <a:spcPts val="1200"/>
              </a:spcAft>
              <a:buNone/>
              <a:defRPr sz="1600" b="1">
                <a:solidFill>
                  <a:schemeClr val="accent2"/>
                </a:solidFill>
              </a:defRPr>
            </a:lvl1pPr>
            <a:lvl2pPr marL="155540" indent="0">
              <a:lnSpc>
                <a:spcPts val="2100"/>
              </a:lnSpc>
              <a:spcBef>
                <a:spcPts val="0"/>
              </a:spcBef>
              <a:spcAft>
                <a:spcPts val="1200"/>
              </a:spcAft>
              <a:buNone/>
              <a:defRPr sz="1700" b="1">
                <a:solidFill>
                  <a:schemeClr val="accent2"/>
                </a:solidFill>
              </a:defRPr>
            </a:lvl2pPr>
            <a:lvl3pPr marL="311079" indent="0">
              <a:lnSpc>
                <a:spcPts val="2100"/>
              </a:lnSpc>
              <a:spcBef>
                <a:spcPts val="0"/>
              </a:spcBef>
              <a:spcAft>
                <a:spcPts val="1200"/>
              </a:spcAft>
              <a:buNone/>
              <a:defRPr sz="1700" b="1">
                <a:solidFill>
                  <a:schemeClr val="accent2"/>
                </a:solidFill>
              </a:defRPr>
            </a:lvl3pPr>
            <a:lvl4pPr marL="466618" indent="0">
              <a:lnSpc>
                <a:spcPts val="2100"/>
              </a:lnSpc>
              <a:spcBef>
                <a:spcPts val="0"/>
              </a:spcBef>
              <a:spcAft>
                <a:spcPts val="1200"/>
              </a:spcAft>
              <a:buNone/>
              <a:defRPr sz="1700" b="1">
                <a:solidFill>
                  <a:schemeClr val="accent2"/>
                </a:solidFill>
              </a:defRPr>
            </a:lvl4pPr>
            <a:lvl5pPr marL="622157" indent="0">
              <a:lnSpc>
                <a:spcPts val="2100"/>
              </a:lnSpc>
              <a:spcBef>
                <a:spcPts val="0"/>
              </a:spcBef>
              <a:spcAft>
                <a:spcPts val="1200"/>
              </a:spcAft>
              <a:buNone/>
              <a:defRPr sz="1700" b="1">
                <a:solidFill>
                  <a:schemeClr val="accent2"/>
                </a:solidFill>
              </a:defRPr>
            </a:lvl5pPr>
          </a:lstStyle>
          <a:p>
            <a:pPr lvl="0"/>
            <a:r>
              <a:rPr lang="en-GB" noProof="0" dirty="0" smtClean="0"/>
              <a:t>“Quote text up to four lines”</a:t>
            </a:r>
            <a:endParaRPr lang="en-GB" noProof="0" dirty="0"/>
          </a:p>
        </p:txBody>
      </p:sp>
      <p:sp>
        <p:nvSpPr>
          <p:cNvPr id="20" name="Text Placeholder 6">
            <a:extLst>
              <a:ext uri="{FF2B5EF4-FFF2-40B4-BE49-F238E27FC236}">
                <a16:creationId xmlns="" xmlns:a16="http://schemas.microsoft.com/office/drawing/2014/main" id="{5FD90AA7-9234-45B5-8B43-1AC68127FBF7}"/>
              </a:ext>
            </a:extLst>
          </p:cNvPr>
          <p:cNvSpPr>
            <a:spLocks noGrp="1"/>
          </p:cNvSpPr>
          <p:nvPr>
            <p:ph type="body" sz="quarter" idx="16"/>
          </p:nvPr>
        </p:nvSpPr>
        <p:spPr>
          <a:xfrm>
            <a:off x="792001" y="3023464"/>
            <a:ext cx="4284056" cy="1420494"/>
          </a:xfrm>
          <a:prstGeom prst="rect">
            <a:avLst/>
          </a:prstGeom>
        </p:spPr>
        <p:txBody>
          <a:bodyPr lIns="0" tIns="0" rIns="0" bIns="0"/>
          <a:lstStyle>
            <a:lvl1pPr marL="0" indent="0">
              <a:lnSpc>
                <a:spcPct val="100000"/>
              </a:lnSpc>
              <a:spcBef>
                <a:spcPts val="0"/>
              </a:spcBef>
              <a:spcAft>
                <a:spcPts val="1200"/>
              </a:spcAft>
              <a:buNone/>
              <a:defRPr sz="1400"/>
            </a:lvl1pPr>
            <a:lvl2pPr marL="155540" indent="0">
              <a:lnSpc>
                <a:spcPct val="100000"/>
              </a:lnSpc>
              <a:spcBef>
                <a:spcPts val="0"/>
              </a:spcBef>
              <a:spcAft>
                <a:spcPts val="1200"/>
              </a:spcAft>
              <a:buNone/>
              <a:defRPr sz="1400"/>
            </a:lvl2pPr>
            <a:lvl3pPr marL="311079" indent="0">
              <a:lnSpc>
                <a:spcPct val="100000"/>
              </a:lnSpc>
              <a:spcBef>
                <a:spcPts val="0"/>
              </a:spcBef>
              <a:spcAft>
                <a:spcPts val="1200"/>
              </a:spcAft>
              <a:buNone/>
              <a:defRPr sz="1400"/>
            </a:lvl3pPr>
            <a:lvl4pPr marL="466618" indent="0">
              <a:lnSpc>
                <a:spcPct val="100000"/>
              </a:lnSpc>
              <a:spcBef>
                <a:spcPts val="0"/>
              </a:spcBef>
              <a:spcAft>
                <a:spcPts val="1200"/>
              </a:spcAft>
              <a:buNone/>
              <a:defRPr sz="1400"/>
            </a:lvl4pPr>
            <a:lvl5pPr marL="622157" indent="0">
              <a:lnSpc>
                <a:spcPct val="100000"/>
              </a:lnSpc>
              <a:spcBef>
                <a:spcPts val="0"/>
              </a:spcBef>
              <a:spcAft>
                <a:spcPts val="1200"/>
              </a:spcAft>
              <a:buNone/>
              <a:defRPr sz="14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21" name="Text Placeholder 6">
            <a:extLst>
              <a:ext uri="{FF2B5EF4-FFF2-40B4-BE49-F238E27FC236}">
                <a16:creationId xmlns="" xmlns:a16="http://schemas.microsoft.com/office/drawing/2014/main" id="{16F4762E-9230-41DE-A5BD-F193CB0DBCCA}"/>
              </a:ext>
            </a:extLst>
          </p:cNvPr>
          <p:cNvSpPr>
            <a:spLocks noGrp="1"/>
          </p:cNvSpPr>
          <p:nvPr>
            <p:ph type="body" sz="quarter" idx="17" hasCustomPrompt="1"/>
          </p:nvPr>
        </p:nvSpPr>
        <p:spPr>
          <a:xfrm>
            <a:off x="792000" y="2530549"/>
            <a:ext cx="4284056" cy="277615"/>
          </a:xfrm>
          <a:prstGeom prst="rect">
            <a:avLst/>
          </a:prstGeom>
        </p:spPr>
        <p:txBody>
          <a:bodyPr lIns="0" tIns="0" rIns="0" bIns="0"/>
          <a:lstStyle>
            <a:lvl1pPr marL="0" indent="0">
              <a:lnSpc>
                <a:spcPts val="2100"/>
              </a:lnSpc>
              <a:spcBef>
                <a:spcPts val="0"/>
              </a:spcBef>
              <a:spcAft>
                <a:spcPts val="1200"/>
              </a:spcAft>
              <a:buNone/>
              <a:defRPr sz="1200" b="0">
                <a:solidFill>
                  <a:schemeClr val="accent2"/>
                </a:solidFill>
              </a:defRPr>
            </a:lvl1pPr>
            <a:lvl2pPr marL="155540" indent="0">
              <a:lnSpc>
                <a:spcPts val="2100"/>
              </a:lnSpc>
              <a:spcBef>
                <a:spcPts val="0"/>
              </a:spcBef>
              <a:spcAft>
                <a:spcPts val="1200"/>
              </a:spcAft>
              <a:buNone/>
              <a:defRPr sz="1700" b="1">
                <a:solidFill>
                  <a:schemeClr val="accent2"/>
                </a:solidFill>
              </a:defRPr>
            </a:lvl2pPr>
            <a:lvl3pPr marL="311079" indent="0">
              <a:lnSpc>
                <a:spcPts val="2100"/>
              </a:lnSpc>
              <a:spcBef>
                <a:spcPts val="0"/>
              </a:spcBef>
              <a:spcAft>
                <a:spcPts val="1200"/>
              </a:spcAft>
              <a:buNone/>
              <a:defRPr sz="1700" b="1">
                <a:solidFill>
                  <a:schemeClr val="accent2"/>
                </a:solidFill>
              </a:defRPr>
            </a:lvl3pPr>
            <a:lvl4pPr marL="466618" indent="0">
              <a:lnSpc>
                <a:spcPts val="2100"/>
              </a:lnSpc>
              <a:spcBef>
                <a:spcPts val="0"/>
              </a:spcBef>
              <a:spcAft>
                <a:spcPts val="1200"/>
              </a:spcAft>
              <a:buNone/>
              <a:defRPr sz="1700" b="1">
                <a:solidFill>
                  <a:schemeClr val="accent2"/>
                </a:solidFill>
              </a:defRPr>
            </a:lvl4pPr>
            <a:lvl5pPr marL="622157" indent="0">
              <a:lnSpc>
                <a:spcPts val="2100"/>
              </a:lnSpc>
              <a:spcBef>
                <a:spcPts val="0"/>
              </a:spcBef>
              <a:spcAft>
                <a:spcPts val="1200"/>
              </a:spcAft>
              <a:buNone/>
              <a:defRPr sz="1700" b="1">
                <a:solidFill>
                  <a:schemeClr val="accent2"/>
                </a:solidFill>
              </a:defRPr>
            </a:lvl5pPr>
          </a:lstStyle>
          <a:p>
            <a:pPr lvl="0"/>
            <a:r>
              <a:rPr lang="en-GB" noProof="0" dirty="0" smtClean="0"/>
              <a:t>Speaker</a:t>
            </a:r>
            <a:endParaRPr lang="en-GB" noProof="0" dirty="0"/>
          </a:p>
        </p:txBody>
      </p:sp>
      <p:sp>
        <p:nvSpPr>
          <p:cNvPr id="13" name="Text Placeholder 6">
            <a:extLst>
              <a:ext uri="{FF2B5EF4-FFF2-40B4-BE49-F238E27FC236}">
                <a16:creationId xmlns="" xmlns:a16="http://schemas.microsoft.com/office/drawing/2014/main" id="{16F4762E-9230-41DE-A5BD-F193CB0DBCCA}"/>
              </a:ext>
            </a:extLst>
          </p:cNvPr>
          <p:cNvSpPr>
            <a:spLocks noGrp="1"/>
          </p:cNvSpPr>
          <p:nvPr>
            <p:ph type="body" sz="quarter" idx="18" hasCustomPrompt="1"/>
          </p:nvPr>
        </p:nvSpPr>
        <p:spPr>
          <a:xfrm>
            <a:off x="5292000" y="4166343"/>
            <a:ext cx="3456000" cy="277615"/>
          </a:xfrm>
          <a:prstGeom prst="rect">
            <a:avLst/>
          </a:prstGeom>
        </p:spPr>
        <p:txBody>
          <a:bodyPr lIns="0" tIns="0" rIns="0" bIns="0"/>
          <a:lstStyle>
            <a:lvl1pPr marL="0" indent="0">
              <a:lnSpc>
                <a:spcPts val="2100"/>
              </a:lnSpc>
              <a:spcBef>
                <a:spcPts val="0"/>
              </a:spcBef>
              <a:spcAft>
                <a:spcPts val="1200"/>
              </a:spcAft>
              <a:buNone/>
              <a:defRPr sz="1200" b="0" baseline="0">
                <a:solidFill>
                  <a:schemeClr val="accent3"/>
                </a:solidFill>
              </a:defRPr>
            </a:lvl1pPr>
            <a:lvl2pPr marL="155540" indent="0">
              <a:lnSpc>
                <a:spcPts val="2100"/>
              </a:lnSpc>
              <a:spcBef>
                <a:spcPts val="0"/>
              </a:spcBef>
              <a:spcAft>
                <a:spcPts val="1200"/>
              </a:spcAft>
              <a:buNone/>
              <a:defRPr sz="1700" b="1">
                <a:solidFill>
                  <a:schemeClr val="accent2"/>
                </a:solidFill>
              </a:defRPr>
            </a:lvl2pPr>
            <a:lvl3pPr marL="311079" indent="0">
              <a:lnSpc>
                <a:spcPts val="2100"/>
              </a:lnSpc>
              <a:spcBef>
                <a:spcPts val="0"/>
              </a:spcBef>
              <a:spcAft>
                <a:spcPts val="1200"/>
              </a:spcAft>
              <a:buNone/>
              <a:defRPr sz="1700" b="1">
                <a:solidFill>
                  <a:schemeClr val="accent2"/>
                </a:solidFill>
              </a:defRPr>
            </a:lvl3pPr>
            <a:lvl4pPr marL="466618" indent="0">
              <a:lnSpc>
                <a:spcPts val="2100"/>
              </a:lnSpc>
              <a:spcBef>
                <a:spcPts val="0"/>
              </a:spcBef>
              <a:spcAft>
                <a:spcPts val="1200"/>
              </a:spcAft>
              <a:buNone/>
              <a:defRPr sz="1700" b="1">
                <a:solidFill>
                  <a:schemeClr val="accent2"/>
                </a:solidFill>
              </a:defRPr>
            </a:lvl4pPr>
            <a:lvl5pPr marL="622157" indent="0">
              <a:lnSpc>
                <a:spcPts val="2100"/>
              </a:lnSpc>
              <a:spcBef>
                <a:spcPts val="0"/>
              </a:spcBef>
              <a:spcAft>
                <a:spcPts val="1200"/>
              </a:spcAft>
              <a:buNone/>
              <a:defRPr sz="1700" b="1">
                <a:solidFill>
                  <a:schemeClr val="accent2"/>
                </a:solidFill>
              </a:defRPr>
            </a:lvl5pPr>
          </a:lstStyle>
          <a:p>
            <a:pPr lvl="0"/>
            <a:r>
              <a:rPr lang="en-GB" noProof="0" dirty="0" smtClean="0"/>
              <a:t>Caption or credit</a:t>
            </a:r>
            <a:endParaRPr lang="en-GB" noProof="0" dirty="0"/>
          </a:p>
        </p:txBody>
      </p:sp>
      <p:pic>
        <p:nvPicPr>
          <p:cNvPr id="14" name="Picture 13">
            <a:extLst>
              <a:ext uri="{FF2B5EF4-FFF2-40B4-BE49-F238E27FC236}">
                <a16:creationId xmlns="" xmlns:a16="http://schemas.microsoft.com/office/drawing/2014/main" id="{67ECBE77-1ADB-4651-A1CB-98D943838A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24328" y="411510"/>
            <a:ext cx="1223672" cy="536008"/>
          </a:xfrm>
          <a:prstGeom prst="rect">
            <a:avLst/>
          </a:prstGeom>
        </p:spPr>
      </p:pic>
    </p:spTree>
    <p:extLst>
      <p:ext uri="{BB962C8B-B14F-4D97-AF65-F5344CB8AC3E}">
        <p14:creationId xmlns:p14="http://schemas.microsoft.com/office/powerpoint/2010/main" val="112671475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Case Study Slide">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D24D2269-3E59-47DF-B10F-5B419213410A}"/>
              </a:ext>
            </a:extLst>
          </p:cNvPr>
          <p:cNvSpPr/>
          <p:nvPr userDrawn="1"/>
        </p:nvSpPr>
        <p:spPr>
          <a:xfrm>
            <a:off x="-108520" y="-38250"/>
            <a:ext cx="468000" cy="52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ext Placeholder 4">
            <a:extLst>
              <a:ext uri="{FF2B5EF4-FFF2-40B4-BE49-F238E27FC236}">
                <a16:creationId xmlns="" xmlns:a16="http://schemas.microsoft.com/office/drawing/2014/main" id="{58C2680D-2E0D-4F30-9150-032C6338EBCE}"/>
              </a:ext>
            </a:extLst>
          </p:cNvPr>
          <p:cNvSpPr>
            <a:spLocks noGrp="1"/>
          </p:cNvSpPr>
          <p:nvPr>
            <p:ph type="body" sz="quarter" idx="10" hasCustomPrompt="1"/>
          </p:nvPr>
        </p:nvSpPr>
        <p:spPr>
          <a:xfrm>
            <a:off x="792000" y="737990"/>
            <a:ext cx="5616000" cy="215804"/>
          </a:xfrm>
          <a:prstGeom prst="rect">
            <a:avLst/>
          </a:prstGeom>
        </p:spPr>
        <p:txBody>
          <a:bodyPr lIns="0" tIns="0" rIns="0" bIns="0"/>
          <a:lstStyle>
            <a:lvl1pPr marL="0" indent="0">
              <a:buNone/>
              <a:defRPr sz="1800" b="1">
                <a:solidFill>
                  <a:schemeClr val="accent3"/>
                </a:solidFill>
                <a:latin typeface="+mj-lt"/>
              </a:defRPr>
            </a:lvl1pPr>
            <a:lvl2pPr marL="155540" indent="0">
              <a:buNone/>
              <a:defRPr sz="2600" b="1">
                <a:solidFill>
                  <a:schemeClr val="accent2"/>
                </a:solidFill>
                <a:latin typeface="+mj-lt"/>
              </a:defRPr>
            </a:lvl2pPr>
            <a:lvl3pPr marL="311079" indent="0">
              <a:buNone/>
              <a:defRPr sz="2600" b="1">
                <a:solidFill>
                  <a:schemeClr val="accent2"/>
                </a:solidFill>
                <a:latin typeface="+mj-lt"/>
              </a:defRPr>
            </a:lvl3pPr>
            <a:lvl4pPr marL="466618" indent="0">
              <a:buNone/>
              <a:defRPr sz="2600" b="1">
                <a:solidFill>
                  <a:schemeClr val="accent2"/>
                </a:solidFill>
                <a:latin typeface="+mj-lt"/>
              </a:defRPr>
            </a:lvl4pPr>
            <a:lvl5pPr marL="622157" indent="0">
              <a:buNone/>
              <a:defRPr sz="2600" b="1">
                <a:solidFill>
                  <a:schemeClr val="accent2"/>
                </a:solidFill>
                <a:latin typeface="+mj-lt"/>
              </a:defRPr>
            </a:lvl5pPr>
          </a:lstStyle>
          <a:p>
            <a:pPr lvl="0"/>
            <a:r>
              <a:rPr lang="en-GB" noProof="0" dirty="0" smtClean="0"/>
              <a:t>One-line heading</a:t>
            </a:r>
            <a:endParaRPr lang="en-GB" noProof="0" dirty="0"/>
          </a:p>
        </p:txBody>
      </p:sp>
      <p:sp>
        <p:nvSpPr>
          <p:cNvPr id="12" name="Text Placeholder 4">
            <a:extLst>
              <a:ext uri="{FF2B5EF4-FFF2-40B4-BE49-F238E27FC236}">
                <a16:creationId xmlns="" xmlns:a16="http://schemas.microsoft.com/office/drawing/2014/main" id="{43B1F631-903C-47E0-9D09-A3381BD85D41}"/>
              </a:ext>
            </a:extLst>
          </p:cNvPr>
          <p:cNvSpPr>
            <a:spLocks noGrp="1"/>
          </p:cNvSpPr>
          <p:nvPr>
            <p:ph type="body" sz="quarter" idx="14" hasCustomPrompt="1"/>
          </p:nvPr>
        </p:nvSpPr>
        <p:spPr>
          <a:xfrm>
            <a:off x="792000" y="489482"/>
            <a:ext cx="5616000" cy="215804"/>
          </a:xfrm>
          <a:prstGeom prst="rect">
            <a:avLst/>
          </a:prstGeom>
        </p:spPr>
        <p:txBody>
          <a:bodyPr lIns="0" tIns="0" rIns="0" bIns="0"/>
          <a:lstStyle>
            <a:lvl1pPr marL="0" indent="0">
              <a:buNone/>
              <a:defRPr sz="1200" b="1">
                <a:solidFill>
                  <a:schemeClr val="accent2"/>
                </a:solidFill>
                <a:latin typeface="+mj-lt"/>
              </a:defRPr>
            </a:lvl1pPr>
            <a:lvl2pPr marL="155540" indent="0">
              <a:buNone/>
              <a:defRPr sz="2600" b="1">
                <a:solidFill>
                  <a:schemeClr val="accent2"/>
                </a:solidFill>
                <a:latin typeface="+mj-lt"/>
              </a:defRPr>
            </a:lvl2pPr>
            <a:lvl3pPr marL="311079" indent="0">
              <a:buNone/>
              <a:defRPr sz="2600" b="1">
                <a:solidFill>
                  <a:schemeClr val="accent2"/>
                </a:solidFill>
                <a:latin typeface="+mj-lt"/>
              </a:defRPr>
            </a:lvl3pPr>
            <a:lvl4pPr marL="466618" indent="0">
              <a:buNone/>
              <a:defRPr sz="2600" b="1">
                <a:solidFill>
                  <a:schemeClr val="accent2"/>
                </a:solidFill>
                <a:latin typeface="+mj-lt"/>
              </a:defRPr>
            </a:lvl4pPr>
            <a:lvl5pPr marL="622157" indent="0">
              <a:buNone/>
              <a:defRPr sz="2600" b="1">
                <a:solidFill>
                  <a:schemeClr val="accent2"/>
                </a:solidFill>
                <a:latin typeface="+mj-lt"/>
              </a:defRPr>
            </a:lvl5pPr>
          </a:lstStyle>
          <a:p>
            <a:pPr lvl="0"/>
            <a:r>
              <a:rPr lang="en-GB" noProof="0" dirty="0" smtClean="0"/>
              <a:t>CASE STUDY</a:t>
            </a:r>
            <a:endParaRPr lang="en-GB" noProof="0" dirty="0"/>
          </a:p>
        </p:txBody>
      </p:sp>
      <p:cxnSp>
        <p:nvCxnSpPr>
          <p:cNvPr id="4" name="Straight Connector 3">
            <a:extLst>
              <a:ext uri="{FF2B5EF4-FFF2-40B4-BE49-F238E27FC236}">
                <a16:creationId xmlns="" xmlns:a16="http://schemas.microsoft.com/office/drawing/2014/main" id="{EB5F2A0E-DC51-4491-91D2-673965B4C69A}"/>
              </a:ext>
            </a:extLst>
          </p:cNvPr>
          <p:cNvCxnSpPr>
            <a:cxnSpLocks/>
          </p:cNvCxnSpPr>
          <p:nvPr userDrawn="1"/>
        </p:nvCxnSpPr>
        <p:spPr>
          <a:xfrm>
            <a:off x="792000" y="1296000"/>
            <a:ext cx="7956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97A33E0D-B8DA-49DA-A554-891A089055DC}"/>
              </a:ext>
            </a:extLst>
          </p:cNvPr>
          <p:cNvCxnSpPr>
            <a:cxnSpLocks/>
          </p:cNvCxnSpPr>
          <p:nvPr userDrawn="1"/>
        </p:nvCxnSpPr>
        <p:spPr>
          <a:xfrm>
            <a:off x="792000" y="4680000"/>
            <a:ext cx="7956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Text Placeholder 6">
            <a:extLst>
              <a:ext uri="{FF2B5EF4-FFF2-40B4-BE49-F238E27FC236}">
                <a16:creationId xmlns="" xmlns:a16="http://schemas.microsoft.com/office/drawing/2014/main" id="{6240CCFE-7A13-4C12-A84A-D1868D04B666}"/>
              </a:ext>
            </a:extLst>
          </p:cNvPr>
          <p:cNvSpPr>
            <a:spLocks noGrp="1"/>
          </p:cNvSpPr>
          <p:nvPr>
            <p:ph type="body" sz="quarter" idx="15" hasCustomPrompt="1"/>
          </p:nvPr>
        </p:nvSpPr>
        <p:spPr>
          <a:xfrm>
            <a:off x="4463944" y="3131388"/>
            <a:ext cx="4284056" cy="1019250"/>
          </a:xfrm>
          <a:prstGeom prst="rect">
            <a:avLst/>
          </a:prstGeom>
        </p:spPr>
        <p:txBody>
          <a:bodyPr lIns="0" tIns="0" rIns="0" bIns="0"/>
          <a:lstStyle>
            <a:lvl1pPr marL="0" indent="0">
              <a:lnSpc>
                <a:spcPct val="100000"/>
              </a:lnSpc>
              <a:spcBef>
                <a:spcPts val="0"/>
              </a:spcBef>
              <a:spcAft>
                <a:spcPts val="1200"/>
              </a:spcAft>
              <a:buNone/>
              <a:defRPr sz="1600" b="1">
                <a:solidFill>
                  <a:schemeClr val="accent2"/>
                </a:solidFill>
              </a:defRPr>
            </a:lvl1pPr>
            <a:lvl2pPr marL="155540" indent="0">
              <a:lnSpc>
                <a:spcPts val="2100"/>
              </a:lnSpc>
              <a:spcBef>
                <a:spcPts val="0"/>
              </a:spcBef>
              <a:spcAft>
                <a:spcPts val="1200"/>
              </a:spcAft>
              <a:buNone/>
              <a:defRPr sz="1700" b="1">
                <a:solidFill>
                  <a:schemeClr val="accent2"/>
                </a:solidFill>
              </a:defRPr>
            </a:lvl2pPr>
            <a:lvl3pPr marL="311079" indent="0">
              <a:lnSpc>
                <a:spcPts val="2100"/>
              </a:lnSpc>
              <a:spcBef>
                <a:spcPts val="0"/>
              </a:spcBef>
              <a:spcAft>
                <a:spcPts val="1200"/>
              </a:spcAft>
              <a:buNone/>
              <a:defRPr sz="1700" b="1">
                <a:solidFill>
                  <a:schemeClr val="accent2"/>
                </a:solidFill>
              </a:defRPr>
            </a:lvl3pPr>
            <a:lvl4pPr marL="466618" indent="0">
              <a:lnSpc>
                <a:spcPts val="2100"/>
              </a:lnSpc>
              <a:spcBef>
                <a:spcPts val="0"/>
              </a:spcBef>
              <a:spcAft>
                <a:spcPts val="1200"/>
              </a:spcAft>
              <a:buNone/>
              <a:defRPr sz="1700" b="1">
                <a:solidFill>
                  <a:schemeClr val="accent2"/>
                </a:solidFill>
              </a:defRPr>
            </a:lvl4pPr>
            <a:lvl5pPr marL="622157" indent="0">
              <a:lnSpc>
                <a:spcPts val="2100"/>
              </a:lnSpc>
              <a:spcBef>
                <a:spcPts val="0"/>
              </a:spcBef>
              <a:spcAft>
                <a:spcPts val="1200"/>
              </a:spcAft>
              <a:buNone/>
              <a:defRPr sz="1700" b="1">
                <a:solidFill>
                  <a:schemeClr val="accent2"/>
                </a:solidFill>
              </a:defRPr>
            </a:lvl5pPr>
          </a:lstStyle>
          <a:p>
            <a:pPr lvl="0"/>
            <a:r>
              <a:rPr lang="en-GB" noProof="0" dirty="0" smtClean="0"/>
              <a:t>“Quote text up to four lines”</a:t>
            </a:r>
            <a:endParaRPr lang="en-GB" noProof="0" dirty="0"/>
          </a:p>
        </p:txBody>
      </p:sp>
      <p:sp>
        <p:nvSpPr>
          <p:cNvPr id="20" name="Text Placeholder 6">
            <a:extLst>
              <a:ext uri="{FF2B5EF4-FFF2-40B4-BE49-F238E27FC236}">
                <a16:creationId xmlns="" xmlns:a16="http://schemas.microsoft.com/office/drawing/2014/main" id="{5FD90AA7-9234-45B5-8B43-1AC68127FBF7}"/>
              </a:ext>
            </a:extLst>
          </p:cNvPr>
          <p:cNvSpPr>
            <a:spLocks noGrp="1"/>
          </p:cNvSpPr>
          <p:nvPr>
            <p:ph type="body" sz="quarter" idx="16" hasCustomPrompt="1"/>
          </p:nvPr>
        </p:nvSpPr>
        <p:spPr>
          <a:xfrm>
            <a:off x="792001" y="1503446"/>
            <a:ext cx="3491967" cy="2924801"/>
          </a:xfrm>
          <a:prstGeom prst="rect">
            <a:avLst/>
          </a:prstGeom>
        </p:spPr>
        <p:txBody>
          <a:bodyPr lIns="0" tIns="0" rIns="0" bIns="0"/>
          <a:lstStyle>
            <a:lvl1pPr marL="0" indent="0">
              <a:lnSpc>
                <a:spcPts val="1900"/>
              </a:lnSpc>
              <a:spcBef>
                <a:spcPts val="0"/>
              </a:spcBef>
              <a:spcAft>
                <a:spcPts val="1200"/>
              </a:spcAft>
              <a:buNone/>
              <a:defRPr sz="1400"/>
            </a:lvl1pPr>
            <a:lvl2pPr marL="155540" indent="0">
              <a:lnSpc>
                <a:spcPts val="1900"/>
              </a:lnSpc>
              <a:spcBef>
                <a:spcPts val="0"/>
              </a:spcBef>
              <a:spcAft>
                <a:spcPts val="1200"/>
              </a:spcAft>
              <a:buNone/>
              <a:defRPr sz="1400"/>
            </a:lvl2pPr>
            <a:lvl3pPr marL="311079" indent="0">
              <a:lnSpc>
                <a:spcPts val="1900"/>
              </a:lnSpc>
              <a:spcBef>
                <a:spcPts val="0"/>
              </a:spcBef>
              <a:spcAft>
                <a:spcPts val="1200"/>
              </a:spcAft>
              <a:buNone/>
              <a:defRPr sz="1400"/>
            </a:lvl3pPr>
            <a:lvl4pPr marL="466618" indent="0">
              <a:lnSpc>
                <a:spcPts val="1900"/>
              </a:lnSpc>
              <a:spcBef>
                <a:spcPts val="0"/>
              </a:spcBef>
              <a:spcAft>
                <a:spcPts val="1200"/>
              </a:spcAft>
              <a:buNone/>
              <a:defRPr sz="1400"/>
            </a:lvl4pPr>
            <a:lvl5pPr marL="622157" indent="0">
              <a:lnSpc>
                <a:spcPts val="1900"/>
              </a:lnSpc>
              <a:spcBef>
                <a:spcPts val="0"/>
              </a:spcBef>
              <a:spcAft>
                <a:spcPts val="1200"/>
              </a:spcAft>
              <a:buNone/>
              <a:defRPr sz="1400"/>
            </a:lvl5pPr>
          </a:lstStyle>
          <a:p>
            <a:pPr lvl="0"/>
            <a:r>
              <a:rPr lang="en-GB" noProof="0" dirty="0" smtClean="0"/>
              <a:t>Body text</a:t>
            </a:r>
            <a:endParaRPr lang="en-GB" noProof="0" dirty="0"/>
          </a:p>
        </p:txBody>
      </p:sp>
      <p:sp>
        <p:nvSpPr>
          <p:cNvPr id="21" name="Text Placeholder 6">
            <a:extLst>
              <a:ext uri="{FF2B5EF4-FFF2-40B4-BE49-F238E27FC236}">
                <a16:creationId xmlns="" xmlns:a16="http://schemas.microsoft.com/office/drawing/2014/main" id="{16F4762E-9230-41DE-A5BD-F193CB0DBCCA}"/>
              </a:ext>
            </a:extLst>
          </p:cNvPr>
          <p:cNvSpPr>
            <a:spLocks noGrp="1"/>
          </p:cNvSpPr>
          <p:nvPr>
            <p:ph type="body" sz="quarter" idx="17" hasCustomPrompt="1"/>
          </p:nvPr>
        </p:nvSpPr>
        <p:spPr>
          <a:xfrm>
            <a:off x="4463943" y="4150637"/>
            <a:ext cx="4284056" cy="277615"/>
          </a:xfrm>
          <a:prstGeom prst="rect">
            <a:avLst/>
          </a:prstGeom>
        </p:spPr>
        <p:txBody>
          <a:bodyPr lIns="0" tIns="0" rIns="0" bIns="0"/>
          <a:lstStyle>
            <a:lvl1pPr marL="0" indent="0">
              <a:lnSpc>
                <a:spcPts val="2100"/>
              </a:lnSpc>
              <a:spcBef>
                <a:spcPts val="0"/>
              </a:spcBef>
              <a:spcAft>
                <a:spcPts val="1200"/>
              </a:spcAft>
              <a:buNone/>
              <a:defRPr sz="1200" b="0">
                <a:solidFill>
                  <a:schemeClr val="accent2"/>
                </a:solidFill>
              </a:defRPr>
            </a:lvl1pPr>
            <a:lvl2pPr marL="155540" indent="0">
              <a:lnSpc>
                <a:spcPts val="2100"/>
              </a:lnSpc>
              <a:spcBef>
                <a:spcPts val="0"/>
              </a:spcBef>
              <a:spcAft>
                <a:spcPts val="1200"/>
              </a:spcAft>
              <a:buNone/>
              <a:defRPr sz="1700" b="1">
                <a:solidFill>
                  <a:schemeClr val="accent2"/>
                </a:solidFill>
              </a:defRPr>
            </a:lvl2pPr>
            <a:lvl3pPr marL="311079" indent="0">
              <a:lnSpc>
                <a:spcPts val="2100"/>
              </a:lnSpc>
              <a:spcBef>
                <a:spcPts val="0"/>
              </a:spcBef>
              <a:spcAft>
                <a:spcPts val="1200"/>
              </a:spcAft>
              <a:buNone/>
              <a:defRPr sz="1700" b="1">
                <a:solidFill>
                  <a:schemeClr val="accent2"/>
                </a:solidFill>
              </a:defRPr>
            </a:lvl3pPr>
            <a:lvl4pPr marL="466618" indent="0">
              <a:lnSpc>
                <a:spcPts val="2100"/>
              </a:lnSpc>
              <a:spcBef>
                <a:spcPts val="0"/>
              </a:spcBef>
              <a:spcAft>
                <a:spcPts val="1200"/>
              </a:spcAft>
              <a:buNone/>
              <a:defRPr sz="1700" b="1">
                <a:solidFill>
                  <a:schemeClr val="accent2"/>
                </a:solidFill>
              </a:defRPr>
            </a:lvl4pPr>
            <a:lvl5pPr marL="622157" indent="0">
              <a:lnSpc>
                <a:spcPts val="2100"/>
              </a:lnSpc>
              <a:spcBef>
                <a:spcPts val="0"/>
              </a:spcBef>
              <a:spcAft>
                <a:spcPts val="1200"/>
              </a:spcAft>
              <a:buNone/>
              <a:defRPr sz="1700" b="1">
                <a:solidFill>
                  <a:schemeClr val="accent2"/>
                </a:solidFill>
              </a:defRPr>
            </a:lvl5pPr>
          </a:lstStyle>
          <a:p>
            <a:pPr lvl="0"/>
            <a:r>
              <a:rPr lang="en-GB" noProof="0" dirty="0" smtClean="0"/>
              <a:t>Speaker</a:t>
            </a:r>
            <a:endParaRPr lang="en-GB" noProof="0" dirty="0"/>
          </a:p>
        </p:txBody>
      </p:sp>
      <p:sp>
        <p:nvSpPr>
          <p:cNvPr id="13" name="Text Placeholder 6">
            <a:extLst>
              <a:ext uri="{FF2B5EF4-FFF2-40B4-BE49-F238E27FC236}">
                <a16:creationId xmlns="" xmlns:a16="http://schemas.microsoft.com/office/drawing/2014/main" id="{4CD92A4B-21BF-4D5C-B6DA-75A37BA90FB2}"/>
              </a:ext>
            </a:extLst>
          </p:cNvPr>
          <p:cNvSpPr>
            <a:spLocks noGrp="1"/>
          </p:cNvSpPr>
          <p:nvPr>
            <p:ph type="body" sz="quarter" idx="18" hasCustomPrompt="1"/>
          </p:nvPr>
        </p:nvSpPr>
        <p:spPr>
          <a:xfrm>
            <a:off x="4463942" y="1503447"/>
            <a:ext cx="4284056" cy="1376194"/>
          </a:xfrm>
          <a:prstGeom prst="rect">
            <a:avLst/>
          </a:prstGeom>
        </p:spPr>
        <p:txBody>
          <a:bodyPr lIns="0" tIns="0" rIns="0" bIns="0"/>
          <a:lstStyle>
            <a:lvl1pPr marL="342900" indent="-342900">
              <a:lnSpc>
                <a:spcPct val="100000"/>
              </a:lnSpc>
              <a:spcBef>
                <a:spcPts val="0"/>
              </a:spcBef>
              <a:spcAft>
                <a:spcPts val="1200"/>
              </a:spcAft>
              <a:buClr>
                <a:schemeClr val="tx2"/>
              </a:buClr>
              <a:buSzPct val="100000"/>
              <a:buFont typeface="Wingdings" panose="05000000000000000000" pitchFamily="2" charset="2"/>
              <a:buChar char="§"/>
              <a:defRPr sz="1400"/>
            </a:lvl1pPr>
            <a:lvl2pPr marL="155540" indent="0">
              <a:lnSpc>
                <a:spcPts val="1900"/>
              </a:lnSpc>
              <a:spcBef>
                <a:spcPts val="0"/>
              </a:spcBef>
              <a:spcAft>
                <a:spcPts val="1200"/>
              </a:spcAft>
              <a:buNone/>
              <a:defRPr sz="1400"/>
            </a:lvl2pPr>
            <a:lvl3pPr marL="311079" indent="0">
              <a:lnSpc>
                <a:spcPts val="1900"/>
              </a:lnSpc>
              <a:spcBef>
                <a:spcPts val="0"/>
              </a:spcBef>
              <a:spcAft>
                <a:spcPts val="1200"/>
              </a:spcAft>
              <a:buNone/>
              <a:defRPr sz="1400"/>
            </a:lvl3pPr>
            <a:lvl4pPr marL="466618" indent="0">
              <a:lnSpc>
                <a:spcPts val="1900"/>
              </a:lnSpc>
              <a:spcBef>
                <a:spcPts val="0"/>
              </a:spcBef>
              <a:spcAft>
                <a:spcPts val="1200"/>
              </a:spcAft>
              <a:buNone/>
              <a:defRPr sz="1400"/>
            </a:lvl4pPr>
            <a:lvl5pPr marL="622157" indent="0">
              <a:lnSpc>
                <a:spcPts val="1900"/>
              </a:lnSpc>
              <a:spcBef>
                <a:spcPts val="0"/>
              </a:spcBef>
              <a:spcAft>
                <a:spcPts val="1200"/>
              </a:spcAft>
              <a:buNone/>
              <a:defRPr sz="1400"/>
            </a:lvl5pPr>
          </a:lstStyle>
          <a:p>
            <a:pPr lvl="0"/>
            <a:r>
              <a:rPr lang="en-GB" noProof="0" dirty="0" smtClean="0"/>
              <a:t>Key facts</a:t>
            </a:r>
            <a:endParaRPr lang="en-GB" noProof="0" dirty="0"/>
          </a:p>
        </p:txBody>
      </p:sp>
      <p:pic>
        <p:nvPicPr>
          <p:cNvPr id="16" name="Picture 15">
            <a:extLst>
              <a:ext uri="{FF2B5EF4-FFF2-40B4-BE49-F238E27FC236}">
                <a16:creationId xmlns="" xmlns:a16="http://schemas.microsoft.com/office/drawing/2014/main" id="{67ECBE77-1ADB-4651-A1CB-98D943838A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24328" y="411510"/>
            <a:ext cx="1223672" cy="536008"/>
          </a:xfrm>
          <a:prstGeom prst="rect">
            <a:avLst/>
          </a:prstGeom>
        </p:spPr>
      </p:pic>
    </p:spTree>
    <p:extLst>
      <p:ext uri="{BB962C8B-B14F-4D97-AF65-F5344CB8AC3E}">
        <p14:creationId xmlns:p14="http://schemas.microsoft.com/office/powerpoint/2010/main" val="327304266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gn-off Slide - Style One">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E74AAD1-F354-B444-A9A7-4DE4E25B71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85198" y="3761978"/>
            <a:ext cx="1953797" cy="923612"/>
          </a:xfrm>
          <a:prstGeom prst="rect">
            <a:avLst/>
          </a:prstGeom>
        </p:spPr>
      </p:pic>
      <p:sp>
        <p:nvSpPr>
          <p:cNvPr id="3" name="Rectangle 2">
            <a:extLst>
              <a:ext uri="{FF2B5EF4-FFF2-40B4-BE49-F238E27FC236}">
                <a16:creationId xmlns="" xmlns:a16="http://schemas.microsoft.com/office/drawing/2014/main" id="{D368174D-F8C3-47D6-8654-0D2D3954895B}"/>
              </a:ext>
            </a:extLst>
          </p:cNvPr>
          <p:cNvSpPr/>
          <p:nvPr userDrawn="1"/>
        </p:nvSpPr>
        <p:spPr>
          <a:xfrm>
            <a:off x="-108520" y="-38250"/>
            <a:ext cx="468000" cy="52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TextBox 3">
            <a:extLst>
              <a:ext uri="{FF2B5EF4-FFF2-40B4-BE49-F238E27FC236}">
                <a16:creationId xmlns="" xmlns:a16="http://schemas.microsoft.com/office/drawing/2014/main" id="{9C8653CA-8B3D-4A5E-A2A2-E778097BB3AB}"/>
              </a:ext>
            </a:extLst>
          </p:cNvPr>
          <p:cNvSpPr txBox="1"/>
          <p:nvPr userDrawn="1"/>
        </p:nvSpPr>
        <p:spPr>
          <a:xfrm>
            <a:off x="809953" y="639637"/>
            <a:ext cx="4098047" cy="2868961"/>
          </a:xfrm>
          <a:prstGeom prst="rect">
            <a:avLst/>
          </a:prstGeom>
          <a:noFill/>
          <a:ln>
            <a:noFill/>
          </a:ln>
        </p:spPr>
        <p:txBody>
          <a:bodyPr wrap="square" lIns="0" tIns="0" rIns="0" bIns="0" anchor="t"/>
          <a:lstStyle/>
          <a:p>
            <a:pPr>
              <a:lnSpc>
                <a:spcPts val="2100"/>
              </a:lnSpc>
              <a:defRPr lang="en-US"/>
            </a:pPr>
            <a:r>
              <a:rPr lang="en-GB" sz="1648" dirty="0" smtClean="0">
                <a:solidFill>
                  <a:srgbClr val="414042"/>
                </a:solidFill>
                <a:latin typeface="Arial Regular" charset="77"/>
                <a:ea typeface="Arial Regular" charset="77"/>
                <a:cs typeface="Arial Regular" charset="77"/>
              </a:rPr>
              <a:t>Sustrans </a:t>
            </a:r>
            <a:r>
              <a:rPr lang="en-GB" sz="1648" dirty="0" err="1" smtClean="0">
                <a:solidFill>
                  <a:srgbClr val="414042"/>
                </a:solidFill>
                <a:latin typeface="Arial Regular" charset="77"/>
                <a:ea typeface="Arial Regular" charset="77"/>
                <a:cs typeface="Arial Regular" charset="77"/>
              </a:rPr>
              <a:t>yw’r</a:t>
            </a:r>
            <a:r>
              <a:rPr lang="en-GB" sz="1648" dirty="0" smtClean="0">
                <a:solidFill>
                  <a:srgbClr val="414042"/>
                </a:solidFill>
                <a:latin typeface="Arial Regular" charset="77"/>
                <a:ea typeface="Arial Regular" charset="77"/>
                <a:cs typeface="Arial Regular" charset="77"/>
              </a:rPr>
              <a:t> </a:t>
            </a:r>
            <a:r>
              <a:rPr lang="en-GB" sz="1648" dirty="0" err="1" smtClean="0">
                <a:solidFill>
                  <a:srgbClr val="414042"/>
                </a:solidFill>
                <a:latin typeface="Arial Regular" charset="77"/>
                <a:ea typeface="Arial Regular" charset="77"/>
                <a:cs typeface="Arial Regular" charset="77"/>
              </a:rPr>
              <a:t>elusen</a:t>
            </a:r>
            <a:r>
              <a:rPr lang="en-GB" sz="1648" dirty="0" smtClean="0">
                <a:solidFill>
                  <a:srgbClr val="414042"/>
                </a:solidFill>
                <a:latin typeface="Arial Regular" charset="77"/>
                <a:ea typeface="Arial Regular" charset="77"/>
                <a:cs typeface="Arial Regular" charset="77"/>
              </a:rPr>
              <a:t> </a:t>
            </a:r>
            <a:r>
              <a:rPr lang="en-GB" sz="1648" dirty="0" err="1" smtClean="0">
                <a:solidFill>
                  <a:srgbClr val="414042"/>
                </a:solidFill>
                <a:latin typeface="Arial Regular" charset="77"/>
                <a:ea typeface="Arial Regular" charset="77"/>
                <a:cs typeface="Arial Regular" charset="77"/>
              </a:rPr>
              <a:t>sy’n</a:t>
            </a:r>
            <a:r>
              <a:rPr lang="en-GB" sz="1648" dirty="0" smtClean="0">
                <a:solidFill>
                  <a:srgbClr val="414042"/>
                </a:solidFill>
                <a:latin typeface="Arial Regular" charset="77"/>
                <a:ea typeface="Arial Regular" charset="77"/>
                <a:cs typeface="Arial Regular" charset="77"/>
              </a:rPr>
              <a:t> </a:t>
            </a:r>
            <a:r>
              <a:rPr lang="en-GB" sz="1648" dirty="0" err="1" smtClean="0">
                <a:solidFill>
                  <a:srgbClr val="414042"/>
                </a:solidFill>
                <a:latin typeface="Arial Regular" charset="77"/>
                <a:ea typeface="Arial Regular" charset="77"/>
                <a:cs typeface="Arial Regular" charset="77"/>
              </a:rPr>
              <a:t>ei</a:t>
            </a:r>
            <a:r>
              <a:rPr lang="en-GB" sz="1648" dirty="0" smtClean="0">
                <a:solidFill>
                  <a:srgbClr val="414042"/>
                </a:solidFill>
                <a:latin typeface="Arial Regular" charset="77"/>
                <a:ea typeface="Arial Regular" charset="77"/>
                <a:cs typeface="Arial Regular" charset="77"/>
              </a:rPr>
              <a:t> </a:t>
            </a:r>
            <a:r>
              <a:rPr lang="en-GB" sz="1648" dirty="0" err="1" smtClean="0">
                <a:solidFill>
                  <a:srgbClr val="414042"/>
                </a:solidFill>
                <a:latin typeface="Arial Regular" charset="77"/>
                <a:ea typeface="Arial Regular" charset="77"/>
                <a:cs typeface="Arial Regular" charset="77"/>
              </a:rPr>
              <a:t>gwneud</a:t>
            </a:r>
            <a:r>
              <a:rPr lang="en-GB" sz="1648" dirty="0" smtClean="0">
                <a:solidFill>
                  <a:srgbClr val="414042"/>
                </a:solidFill>
                <a:latin typeface="Arial Regular" charset="77"/>
                <a:ea typeface="Arial Regular" charset="77"/>
                <a:cs typeface="Arial Regular" charset="77"/>
              </a:rPr>
              <a:t> </a:t>
            </a:r>
            <a:r>
              <a:rPr lang="en-GB" sz="1648" dirty="0" err="1" smtClean="0">
                <a:solidFill>
                  <a:srgbClr val="414042"/>
                </a:solidFill>
                <a:latin typeface="Arial Regular" charset="77"/>
                <a:ea typeface="Arial Regular" charset="77"/>
                <a:cs typeface="Arial Regular" charset="77"/>
              </a:rPr>
              <a:t>yn</a:t>
            </a:r>
            <a:r>
              <a:rPr lang="en-GB" sz="1648" dirty="0" smtClean="0">
                <a:solidFill>
                  <a:srgbClr val="414042"/>
                </a:solidFill>
                <a:latin typeface="Arial Regular" charset="77"/>
                <a:ea typeface="Arial Regular" charset="77"/>
                <a:cs typeface="Arial Regular" charset="77"/>
              </a:rPr>
              <a:t> haws </a:t>
            </a:r>
            <a:r>
              <a:rPr lang="en-GB" sz="1648" dirty="0" err="1" smtClean="0">
                <a:solidFill>
                  <a:srgbClr val="414042"/>
                </a:solidFill>
                <a:latin typeface="Arial Regular" charset="77"/>
                <a:ea typeface="Arial Regular" charset="77"/>
                <a:cs typeface="Arial Regular" charset="77"/>
              </a:rPr>
              <a:t>i</a:t>
            </a:r>
            <a:r>
              <a:rPr lang="en-GB" sz="1648" dirty="0" smtClean="0">
                <a:solidFill>
                  <a:srgbClr val="414042"/>
                </a:solidFill>
                <a:latin typeface="Arial Regular" charset="77"/>
                <a:ea typeface="Arial Regular" charset="77"/>
                <a:cs typeface="Arial Regular" charset="77"/>
              </a:rPr>
              <a:t> </a:t>
            </a:r>
            <a:r>
              <a:rPr lang="en-GB" sz="1648" dirty="0" err="1" smtClean="0">
                <a:solidFill>
                  <a:srgbClr val="414042"/>
                </a:solidFill>
                <a:latin typeface="Arial Regular" charset="77"/>
                <a:ea typeface="Arial Regular" charset="77"/>
                <a:cs typeface="Arial Regular" charset="77"/>
              </a:rPr>
              <a:t>bobl</a:t>
            </a:r>
            <a:r>
              <a:rPr lang="en-GB" sz="1648" dirty="0" smtClean="0">
                <a:solidFill>
                  <a:srgbClr val="414042"/>
                </a:solidFill>
                <a:latin typeface="Arial Regular" charset="77"/>
                <a:ea typeface="Arial Regular" charset="77"/>
                <a:cs typeface="Arial Regular" charset="77"/>
              </a:rPr>
              <a:t> </a:t>
            </a:r>
            <a:r>
              <a:rPr lang="en-GB" sz="1648" dirty="0" err="1" smtClean="0">
                <a:solidFill>
                  <a:srgbClr val="414042"/>
                </a:solidFill>
                <a:latin typeface="Arial Regular" charset="77"/>
                <a:ea typeface="Arial Regular" charset="77"/>
                <a:cs typeface="Arial Regular" charset="77"/>
              </a:rPr>
              <a:t>gerdded</a:t>
            </a:r>
            <a:r>
              <a:rPr lang="en-GB" sz="1648" dirty="0" smtClean="0">
                <a:solidFill>
                  <a:srgbClr val="414042"/>
                </a:solidFill>
                <a:latin typeface="Arial Regular" charset="77"/>
                <a:ea typeface="Arial Regular" charset="77"/>
                <a:cs typeface="Arial Regular" charset="77"/>
              </a:rPr>
              <a:t> a </a:t>
            </a:r>
            <a:r>
              <a:rPr lang="en-GB" sz="1648" dirty="0" err="1" smtClean="0">
                <a:solidFill>
                  <a:srgbClr val="414042"/>
                </a:solidFill>
                <a:latin typeface="Arial Regular" charset="77"/>
                <a:ea typeface="Arial Regular" charset="77"/>
                <a:cs typeface="Arial Regular" charset="77"/>
              </a:rPr>
              <a:t>beicio</a:t>
            </a:r>
            <a:r>
              <a:rPr lang="en-GB" sz="1648" dirty="0" smtClean="0">
                <a:solidFill>
                  <a:srgbClr val="414042"/>
                </a:solidFill>
                <a:latin typeface="Arial Regular" charset="77"/>
                <a:ea typeface="Arial Regular" charset="77"/>
                <a:cs typeface="Arial Regular" charset="77"/>
              </a:rPr>
              <a:t>.</a:t>
            </a:r>
          </a:p>
          <a:p>
            <a:pPr>
              <a:lnSpc>
                <a:spcPts val="2100"/>
              </a:lnSpc>
              <a:defRPr lang="en-US"/>
            </a:pPr>
            <a:endParaRPr lang="en-GB" sz="1648" dirty="0" smtClean="0">
              <a:solidFill>
                <a:srgbClr val="414042"/>
              </a:solidFill>
              <a:latin typeface="Arial Regular" charset="77"/>
              <a:ea typeface="Arial Regular" charset="77"/>
              <a:cs typeface="Arial Regular" charset="77"/>
            </a:endParaRPr>
          </a:p>
          <a:p>
            <a:pPr>
              <a:lnSpc>
                <a:spcPts val="2100"/>
              </a:lnSpc>
              <a:defRPr lang="en-US"/>
            </a:pPr>
            <a:r>
              <a:rPr lang="en-GB" sz="1648" dirty="0" err="1" smtClean="0">
                <a:solidFill>
                  <a:srgbClr val="414042"/>
                </a:solidFill>
                <a:latin typeface="Arial Regular" charset="77"/>
                <a:ea typeface="Arial Regular" charset="77"/>
                <a:cs typeface="Arial Regular" charset="77"/>
              </a:rPr>
              <a:t>Rydym</a:t>
            </a:r>
            <a:r>
              <a:rPr lang="en-GB" sz="1648" dirty="0" smtClean="0">
                <a:solidFill>
                  <a:srgbClr val="414042"/>
                </a:solidFill>
                <a:latin typeface="Arial Regular" charset="77"/>
                <a:ea typeface="Arial Regular" charset="77"/>
                <a:cs typeface="Arial Regular" charset="77"/>
              </a:rPr>
              <a:t> </a:t>
            </a:r>
            <a:r>
              <a:rPr lang="en-GB" sz="1648" dirty="0" err="1" smtClean="0">
                <a:solidFill>
                  <a:srgbClr val="414042"/>
                </a:solidFill>
                <a:latin typeface="Arial Regular" charset="77"/>
                <a:ea typeface="Arial Regular" charset="77"/>
                <a:cs typeface="Arial Regular" charset="77"/>
              </a:rPr>
              <a:t>yn</a:t>
            </a:r>
            <a:r>
              <a:rPr lang="en-GB" sz="1648" dirty="0" smtClean="0">
                <a:solidFill>
                  <a:srgbClr val="414042"/>
                </a:solidFill>
                <a:latin typeface="Arial Regular" charset="77"/>
                <a:ea typeface="Arial Regular" charset="77"/>
                <a:cs typeface="Arial Regular" charset="77"/>
              </a:rPr>
              <a:t> </a:t>
            </a:r>
            <a:r>
              <a:rPr lang="en-GB" sz="1648" dirty="0" err="1" smtClean="0">
                <a:solidFill>
                  <a:srgbClr val="414042"/>
                </a:solidFill>
                <a:latin typeface="Arial Regular" charset="77"/>
                <a:ea typeface="Arial Regular" charset="77"/>
                <a:cs typeface="Arial Regular" charset="77"/>
              </a:rPr>
              <a:t>cysylltu</a:t>
            </a:r>
            <a:r>
              <a:rPr lang="en-GB" sz="1648" dirty="0" smtClean="0">
                <a:solidFill>
                  <a:srgbClr val="414042"/>
                </a:solidFill>
                <a:latin typeface="Arial Regular" charset="77"/>
                <a:ea typeface="Arial Regular" charset="77"/>
                <a:cs typeface="Arial Regular" charset="77"/>
              </a:rPr>
              <a:t> </a:t>
            </a:r>
            <a:r>
              <a:rPr lang="en-GB" sz="1648" dirty="0" err="1" smtClean="0">
                <a:solidFill>
                  <a:srgbClr val="414042"/>
                </a:solidFill>
                <a:latin typeface="Arial Regular" charset="77"/>
                <a:ea typeface="Arial Regular" charset="77"/>
                <a:cs typeface="Arial Regular" charset="77"/>
              </a:rPr>
              <a:t>pobl</a:t>
            </a:r>
            <a:r>
              <a:rPr lang="en-GB" sz="1648" dirty="0" smtClean="0">
                <a:solidFill>
                  <a:srgbClr val="414042"/>
                </a:solidFill>
                <a:latin typeface="Arial Regular" charset="77"/>
                <a:ea typeface="Arial Regular" charset="77"/>
                <a:cs typeface="Arial Regular" charset="77"/>
              </a:rPr>
              <a:t> a </a:t>
            </a:r>
            <a:r>
              <a:rPr lang="en-GB" sz="1648" dirty="0" err="1" smtClean="0">
                <a:solidFill>
                  <a:srgbClr val="414042"/>
                </a:solidFill>
                <a:latin typeface="Arial Regular" charset="77"/>
                <a:ea typeface="Arial Regular" charset="77"/>
                <a:cs typeface="Arial Regular" charset="77"/>
              </a:rPr>
              <a:t>llefydd</a:t>
            </a:r>
            <a:r>
              <a:rPr lang="en-GB" sz="1648" dirty="0" smtClean="0">
                <a:solidFill>
                  <a:srgbClr val="414042"/>
                </a:solidFill>
                <a:latin typeface="Arial Regular" charset="77"/>
                <a:ea typeface="Arial Regular" charset="77"/>
                <a:cs typeface="Arial Regular" charset="77"/>
              </a:rPr>
              <a:t>, </a:t>
            </a:r>
            <a:r>
              <a:rPr lang="en-GB" sz="1648" dirty="0" err="1" smtClean="0">
                <a:solidFill>
                  <a:srgbClr val="414042"/>
                </a:solidFill>
                <a:latin typeface="Arial Regular" charset="77"/>
                <a:ea typeface="Arial Regular" charset="77"/>
                <a:cs typeface="Arial Regular" charset="77"/>
              </a:rPr>
              <a:t>yn</a:t>
            </a:r>
            <a:r>
              <a:rPr lang="en-GB" sz="1648" dirty="0" smtClean="0">
                <a:solidFill>
                  <a:srgbClr val="414042"/>
                </a:solidFill>
                <a:latin typeface="Arial Regular" charset="77"/>
                <a:ea typeface="Arial Regular" charset="77"/>
                <a:cs typeface="Arial Regular" charset="77"/>
              </a:rPr>
              <a:t> </a:t>
            </a:r>
            <a:r>
              <a:rPr lang="en-GB" sz="1648" dirty="0" err="1" smtClean="0">
                <a:solidFill>
                  <a:srgbClr val="414042"/>
                </a:solidFill>
                <a:latin typeface="Arial Regular" charset="77"/>
                <a:ea typeface="Arial Regular" charset="77"/>
                <a:cs typeface="Arial Regular" charset="77"/>
              </a:rPr>
              <a:t>creu</a:t>
            </a:r>
            <a:r>
              <a:rPr lang="en-GB" sz="1648" dirty="0" smtClean="0">
                <a:solidFill>
                  <a:srgbClr val="414042"/>
                </a:solidFill>
                <a:latin typeface="Arial Regular" charset="77"/>
                <a:ea typeface="Arial Regular" charset="77"/>
                <a:cs typeface="Arial Regular" charset="77"/>
              </a:rPr>
              <a:t> </a:t>
            </a:r>
            <a:r>
              <a:rPr lang="en-GB" sz="1648" dirty="0" err="1" smtClean="0">
                <a:solidFill>
                  <a:srgbClr val="414042"/>
                </a:solidFill>
                <a:latin typeface="Arial Regular" charset="77"/>
                <a:ea typeface="Arial Regular" charset="77"/>
                <a:cs typeface="Arial Regular" charset="77"/>
              </a:rPr>
              <a:t>cymunedau</a:t>
            </a:r>
            <a:r>
              <a:rPr lang="en-GB" sz="1648" dirty="0" smtClean="0">
                <a:solidFill>
                  <a:srgbClr val="414042"/>
                </a:solidFill>
                <a:latin typeface="Arial Regular" charset="77"/>
                <a:ea typeface="Arial Regular" charset="77"/>
                <a:cs typeface="Arial Regular" charset="77"/>
              </a:rPr>
              <a:t> </a:t>
            </a:r>
            <a:r>
              <a:rPr lang="en-GB" sz="1648" dirty="0" err="1" smtClean="0">
                <a:solidFill>
                  <a:srgbClr val="414042"/>
                </a:solidFill>
                <a:latin typeface="Arial Regular" charset="77"/>
                <a:ea typeface="Arial Regular" charset="77"/>
                <a:cs typeface="Arial Regular" charset="77"/>
              </a:rPr>
              <a:t>byw</a:t>
            </a:r>
            <a:r>
              <a:rPr lang="en-GB" sz="1648" dirty="0" smtClean="0">
                <a:solidFill>
                  <a:srgbClr val="414042"/>
                </a:solidFill>
                <a:latin typeface="Arial Regular" charset="77"/>
                <a:ea typeface="Arial Regular" charset="77"/>
                <a:cs typeface="Arial Regular" charset="77"/>
              </a:rPr>
              <a:t>, </a:t>
            </a:r>
            <a:r>
              <a:rPr lang="en-GB" sz="1648" dirty="0" err="1" smtClean="0">
                <a:solidFill>
                  <a:srgbClr val="414042"/>
                </a:solidFill>
                <a:latin typeface="Arial Regular" charset="77"/>
                <a:ea typeface="Arial Regular" charset="77"/>
                <a:cs typeface="Arial Regular" charset="77"/>
              </a:rPr>
              <a:t>yn</a:t>
            </a:r>
            <a:r>
              <a:rPr lang="en-GB" sz="1648" dirty="0" smtClean="0">
                <a:solidFill>
                  <a:srgbClr val="414042"/>
                </a:solidFill>
                <a:latin typeface="Arial Regular" charset="77"/>
                <a:ea typeface="Arial Regular" charset="77"/>
                <a:cs typeface="Arial Regular" charset="77"/>
              </a:rPr>
              <a:t> </a:t>
            </a:r>
            <a:r>
              <a:rPr lang="en-GB" sz="1648" dirty="0" err="1" smtClean="0">
                <a:solidFill>
                  <a:srgbClr val="414042"/>
                </a:solidFill>
                <a:latin typeface="Arial Regular" charset="77"/>
                <a:ea typeface="Arial Regular" charset="77"/>
                <a:cs typeface="Arial Regular" charset="77"/>
              </a:rPr>
              <a:t>trawsnewid</a:t>
            </a:r>
            <a:r>
              <a:rPr lang="en-GB" sz="1648" dirty="0" smtClean="0">
                <a:solidFill>
                  <a:srgbClr val="414042"/>
                </a:solidFill>
                <a:latin typeface="Arial Regular" charset="77"/>
                <a:ea typeface="Arial Regular" charset="77"/>
                <a:cs typeface="Arial Regular" charset="77"/>
              </a:rPr>
              <a:t> y </a:t>
            </a:r>
            <a:r>
              <a:rPr lang="en-GB" sz="1648" dirty="0" err="1" smtClean="0">
                <a:solidFill>
                  <a:srgbClr val="414042"/>
                </a:solidFill>
                <a:latin typeface="Arial Regular" charset="77"/>
                <a:ea typeface="Arial Regular" charset="77"/>
                <a:cs typeface="Arial Regular" charset="77"/>
              </a:rPr>
              <a:t>daith</a:t>
            </a:r>
            <a:r>
              <a:rPr lang="en-GB" sz="1648" dirty="0" smtClean="0">
                <a:solidFill>
                  <a:srgbClr val="414042"/>
                </a:solidFill>
                <a:latin typeface="Arial Regular" charset="77"/>
                <a:ea typeface="Arial Regular" charset="77"/>
                <a:cs typeface="Arial Regular" charset="77"/>
              </a:rPr>
              <a:t> </a:t>
            </a:r>
            <a:r>
              <a:rPr lang="en-GB" sz="1648" dirty="0" err="1" smtClean="0">
                <a:solidFill>
                  <a:srgbClr val="414042"/>
                </a:solidFill>
                <a:latin typeface="Arial Regular" charset="77"/>
                <a:ea typeface="Arial Regular" charset="77"/>
                <a:cs typeface="Arial Regular" charset="77"/>
              </a:rPr>
              <a:t>i’r</a:t>
            </a:r>
            <a:r>
              <a:rPr lang="en-GB" sz="1648" dirty="0" smtClean="0">
                <a:solidFill>
                  <a:srgbClr val="414042"/>
                </a:solidFill>
                <a:latin typeface="Arial Regular" charset="77"/>
                <a:ea typeface="Arial Regular" charset="77"/>
                <a:cs typeface="Arial Regular" charset="77"/>
              </a:rPr>
              <a:t> </a:t>
            </a:r>
            <a:r>
              <a:rPr lang="en-GB" sz="1648" dirty="0" err="1" smtClean="0">
                <a:solidFill>
                  <a:srgbClr val="414042"/>
                </a:solidFill>
                <a:latin typeface="Arial Regular" charset="77"/>
                <a:ea typeface="Arial Regular" charset="77"/>
                <a:cs typeface="Arial Regular" charset="77"/>
              </a:rPr>
              <a:t>ysgol</a:t>
            </a:r>
            <a:r>
              <a:rPr lang="en-GB" sz="1648" dirty="0" smtClean="0">
                <a:solidFill>
                  <a:srgbClr val="414042"/>
                </a:solidFill>
                <a:latin typeface="Arial Regular" charset="77"/>
                <a:ea typeface="Arial Regular" charset="77"/>
                <a:cs typeface="Arial Regular" charset="77"/>
              </a:rPr>
              <a:t> ac </a:t>
            </a:r>
            <a:r>
              <a:rPr lang="en-GB" sz="1648" dirty="0" err="1" smtClean="0">
                <a:solidFill>
                  <a:srgbClr val="414042"/>
                </a:solidFill>
                <a:latin typeface="Arial Regular" charset="77"/>
                <a:ea typeface="Arial Regular" charset="77"/>
                <a:cs typeface="Arial Regular" charset="77"/>
              </a:rPr>
              <a:t>yn</a:t>
            </a:r>
            <a:r>
              <a:rPr lang="en-GB" sz="1648" dirty="0" smtClean="0">
                <a:solidFill>
                  <a:srgbClr val="414042"/>
                </a:solidFill>
                <a:latin typeface="Arial Regular" charset="77"/>
                <a:ea typeface="Arial Regular" charset="77"/>
                <a:cs typeface="Arial Regular" charset="77"/>
              </a:rPr>
              <a:t> </a:t>
            </a:r>
            <a:r>
              <a:rPr lang="en-GB" sz="1648" dirty="0" err="1" smtClean="0">
                <a:solidFill>
                  <a:srgbClr val="414042"/>
                </a:solidFill>
                <a:latin typeface="Arial Regular" charset="77"/>
                <a:ea typeface="Arial Regular" charset="77"/>
                <a:cs typeface="Arial Regular" charset="77"/>
              </a:rPr>
              <a:t>hwyluso</a:t>
            </a:r>
            <a:r>
              <a:rPr lang="en-GB" sz="1648" dirty="0" smtClean="0">
                <a:solidFill>
                  <a:srgbClr val="414042"/>
                </a:solidFill>
                <a:latin typeface="Arial Regular" charset="77"/>
                <a:ea typeface="Arial Regular" charset="77"/>
                <a:cs typeface="Arial Regular" charset="77"/>
              </a:rPr>
              <a:t> </a:t>
            </a:r>
            <a:r>
              <a:rPr lang="en-GB" sz="1648" dirty="0" err="1" smtClean="0">
                <a:solidFill>
                  <a:srgbClr val="414042"/>
                </a:solidFill>
                <a:latin typeface="Arial Regular" charset="77"/>
                <a:ea typeface="Arial Regular" charset="77"/>
                <a:cs typeface="Arial Regular" charset="77"/>
              </a:rPr>
              <a:t>taith</a:t>
            </a:r>
            <a:r>
              <a:rPr lang="en-GB" sz="1648" dirty="0" smtClean="0">
                <a:solidFill>
                  <a:srgbClr val="414042"/>
                </a:solidFill>
                <a:latin typeface="Arial Regular" charset="77"/>
                <a:ea typeface="Arial Regular" charset="77"/>
                <a:cs typeface="Arial Regular" charset="77"/>
              </a:rPr>
              <a:t> </a:t>
            </a:r>
            <a:r>
              <a:rPr lang="en-GB" sz="1648" dirty="0" err="1" smtClean="0">
                <a:solidFill>
                  <a:srgbClr val="414042"/>
                </a:solidFill>
                <a:latin typeface="Arial Regular" charset="77"/>
                <a:ea typeface="Arial Regular" charset="77"/>
                <a:cs typeface="Arial Regular" charset="77"/>
              </a:rPr>
              <a:t>hapusach</a:t>
            </a:r>
            <a:r>
              <a:rPr lang="en-GB" sz="1648" dirty="0" smtClean="0">
                <a:solidFill>
                  <a:srgbClr val="414042"/>
                </a:solidFill>
                <a:latin typeface="Arial Regular" charset="77"/>
                <a:ea typeface="Arial Regular" charset="77"/>
                <a:cs typeface="Arial Regular" charset="77"/>
              </a:rPr>
              <a:t> ac </a:t>
            </a:r>
            <a:r>
              <a:rPr lang="en-GB" sz="1648" dirty="0" err="1" smtClean="0">
                <a:solidFill>
                  <a:srgbClr val="414042"/>
                </a:solidFill>
                <a:latin typeface="Arial Regular" charset="77"/>
                <a:ea typeface="Arial Regular" charset="77"/>
                <a:cs typeface="Arial Regular" charset="77"/>
              </a:rPr>
              <a:t>iachach</a:t>
            </a:r>
            <a:r>
              <a:rPr lang="en-GB" sz="1648" dirty="0" smtClean="0">
                <a:solidFill>
                  <a:srgbClr val="414042"/>
                </a:solidFill>
                <a:latin typeface="Arial Regular" charset="77"/>
                <a:ea typeface="Arial Regular" charset="77"/>
                <a:cs typeface="Arial Regular" charset="77"/>
              </a:rPr>
              <a:t> </a:t>
            </a:r>
            <a:r>
              <a:rPr lang="en-GB" sz="1648" dirty="0" err="1" smtClean="0">
                <a:solidFill>
                  <a:srgbClr val="414042"/>
                </a:solidFill>
                <a:latin typeface="Arial Regular" charset="77"/>
                <a:ea typeface="Arial Regular" charset="77"/>
                <a:cs typeface="Arial Regular" charset="77"/>
              </a:rPr>
              <a:t>i’r</a:t>
            </a:r>
            <a:r>
              <a:rPr lang="en-GB" sz="1648" dirty="0" smtClean="0">
                <a:solidFill>
                  <a:srgbClr val="414042"/>
                </a:solidFill>
                <a:latin typeface="Arial Regular" charset="77"/>
                <a:ea typeface="Arial Regular" charset="77"/>
                <a:cs typeface="Arial Regular" charset="77"/>
              </a:rPr>
              <a:t> </a:t>
            </a:r>
            <a:r>
              <a:rPr lang="en-GB" sz="1648" dirty="0" err="1" smtClean="0">
                <a:solidFill>
                  <a:srgbClr val="414042"/>
                </a:solidFill>
                <a:latin typeface="Arial Regular" charset="77"/>
                <a:ea typeface="Arial Regular" charset="77"/>
                <a:cs typeface="Arial Regular" charset="77"/>
              </a:rPr>
              <a:t>gwaith</a:t>
            </a:r>
            <a:r>
              <a:rPr lang="en-GB" sz="1648" dirty="0" smtClean="0">
                <a:solidFill>
                  <a:srgbClr val="414042"/>
                </a:solidFill>
                <a:latin typeface="Arial Regular" charset="77"/>
                <a:ea typeface="Arial Regular" charset="77"/>
                <a:cs typeface="Arial Regular" charset="77"/>
              </a:rPr>
              <a:t>. </a:t>
            </a:r>
          </a:p>
          <a:p>
            <a:pPr>
              <a:lnSpc>
                <a:spcPts val="2100"/>
              </a:lnSpc>
              <a:defRPr lang="en-US"/>
            </a:pPr>
            <a:endParaRPr lang="en-GB" sz="1648" dirty="0" smtClean="0">
              <a:solidFill>
                <a:srgbClr val="414042"/>
              </a:solidFill>
              <a:latin typeface="Arial Regular" charset="77"/>
              <a:ea typeface="Arial Regular" charset="77"/>
              <a:cs typeface="Arial Regular" charset="77"/>
            </a:endParaRPr>
          </a:p>
          <a:p>
            <a:pPr>
              <a:lnSpc>
                <a:spcPts val="2100"/>
              </a:lnSpc>
              <a:defRPr lang="en-US"/>
            </a:pPr>
            <a:r>
              <a:rPr lang="en-GB" sz="1648" dirty="0" err="1" smtClean="0">
                <a:solidFill>
                  <a:srgbClr val="414042"/>
                </a:solidFill>
                <a:latin typeface="Arial Regular" charset="77"/>
                <a:ea typeface="Arial Regular" charset="77"/>
                <a:cs typeface="Arial Regular" charset="77"/>
              </a:rPr>
              <a:t>Ymunwch</a:t>
            </a:r>
            <a:r>
              <a:rPr lang="en-GB" sz="1648" dirty="0" smtClean="0">
                <a:solidFill>
                  <a:srgbClr val="414042"/>
                </a:solidFill>
                <a:latin typeface="Arial Regular" charset="77"/>
                <a:ea typeface="Arial Regular" charset="77"/>
                <a:cs typeface="Arial Regular" charset="77"/>
              </a:rPr>
              <a:t> â </a:t>
            </a:r>
            <a:r>
              <a:rPr lang="en-GB" sz="1648" dirty="0" err="1" smtClean="0">
                <a:solidFill>
                  <a:srgbClr val="414042"/>
                </a:solidFill>
                <a:latin typeface="Arial Regular" charset="77"/>
                <a:ea typeface="Arial Regular" charset="77"/>
                <a:cs typeface="Arial Regular" charset="77"/>
              </a:rPr>
              <a:t>ni</a:t>
            </a:r>
            <a:r>
              <a:rPr lang="en-GB" sz="1648" dirty="0" smtClean="0">
                <a:solidFill>
                  <a:srgbClr val="414042"/>
                </a:solidFill>
                <a:latin typeface="Arial Regular" charset="77"/>
                <a:ea typeface="Arial Regular" charset="77"/>
                <a:cs typeface="Arial Regular" charset="77"/>
              </a:rPr>
              <a:t> </a:t>
            </a:r>
            <a:r>
              <a:rPr lang="en-GB" sz="1648" dirty="0" err="1" smtClean="0">
                <a:solidFill>
                  <a:srgbClr val="414042"/>
                </a:solidFill>
                <a:latin typeface="Arial Regular" charset="77"/>
                <a:ea typeface="Arial Regular" charset="77"/>
                <a:cs typeface="Arial Regular" charset="77"/>
              </a:rPr>
              <a:t>ar</a:t>
            </a:r>
            <a:r>
              <a:rPr lang="en-GB" sz="1648" dirty="0" smtClean="0">
                <a:solidFill>
                  <a:srgbClr val="414042"/>
                </a:solidFill>
                <a:latin typeface="Arial Regular" charset="77"/>
                <a:ea typeface="Arial Regular" charset="77"/>
                <a:cs typeface="Arial Regular" charset="77"/>
              </a:rPr>
              <a:t> </a:t>
            </a:r>
            <a:r>
              <a:rPr lang="en-GB" sz="1648" dirty="0" err="1" smtClean="0">
                <a:solidFill>
                  <a:srgbClr val="414042"/>
                </a:solidFill>
                <a:latin typeface="Arial Regular" charset="77"/>
                <a:ea typeface="Arial Regular" charset="77"/>
                <a:cs typeface="Arial Regular" charset="77"/>
              </a:rPr>
              <a:t>ein</a:t>
            </a:r>
            <a:r>
              <a:rPr lang="en-GB" sz="1648" dirty="0" smtClean="0">
                <a:solidFill>
                  <a:srgbClr val="414042"/>
                </a:solidFill>
                <a:latin typeface="Arial Regular" charset="77"/>
                <a:ea typeface="Arial Regular" charset="77"/>
                <a:cs typeface="Arial Regular" charset="77"/>
              </a:rPr>
              <a:t> </a:t>
            </a:r>
            <a:r>
              <a:rPr lang="en-GB" sz="1648" dirty="0" err="1" smtClean="0">
                <a:solidFill>
                  <a:srgbClr val="414042"/>
                </a:solidFill>
                <a:latin typeface="Arial Regular" charset="77"/>
                <a:ea typeface="Arial Regular" charset="77"/>
                <a:cs typeface="Arial Regular" charset="77"/>
              </a:rPr>
              <a:t>siwrne</a:t>
            </a:r>
            <a:r>
              <a:rPr lang="en-GB" sz="1648" dirty="0" smtClean="0">
                <a:solidFill>
                  <a:srgbClr val="414042"/>
                </a:solidFill>
                <a:latin typeface="Arial Regular" charset="77"/>
                <a:ea typeface="Arial Regular" charset="77"/>
                <a:cs typeface="Arial Regular" charset="77"/>
              </a:rPr>
              <a:t>. </a:t>
            </a:r>
          </a:p>
          <a:p>
            <a:pPr>
              <a:lnSpc>
                <a:spcPts val="2100"/>
              </a:lnSpc>
              <a:defRPr lang="en-US"/>
            </a:pPr>
            <a:endParaRPr lang="en-GB" sz="1648" noProof="0" dirty="0">
              <a:solidFill>
                <a:srgbClr val="414042"/>
              </a:solidFill>
              <a:latin typeface="Arial Regular" charset="77"/>
              <a:ea typeface="Arial Regular" charset="77"/>
              <a:cs typeface="Arial Regular" charset="77"/>
            </a:endParaRPr>
          </a:p>
        </p:txBody>
      </p:sp>
      <p:sp>
        <p:nvSpPr>
          <p:cNvPr id="5" name="TextBox 4">
            <a:extLst>
              <a:ext uri="{FF2B5EF4-FFF2-40B4-BE49-F238E27FC236}">
                <a16:creationId xmlns="" xmlns:a16="http://schemas.microsoft.com/office/drawing/2014/main" id="{B530A342-04E3-49FA-9F83-B8EA15EB52ED}"/>
              </a:ext>
            </a:extLst>
          </p:cNvPr>
          <p:cNvSpPr txBox="1"/>
          <p:nvPr userDrawn="1"/>
        </p:nvSpPr>
        <p:spPr>
          <a:xfrm>
            <a:off x="809953" y="3993158"/>
            <a:ext cx="5118047" cy="513238"/>
          </a:xfrm>
          <a:prstGeom prst="rect">
            <a:avLst/>
          </a:prstGeom>
          <a:noFill/>
          <a:ln>
            <a:noFill/>
          </a:ln>
        </p:spPr>
        <p:txBody>
          <a:bodyPr wrap="square" lIns="0" tIns="0" rIns="0" bIns="0" anchor="t"/>
          <a:lstStyle/>
          <a:p>
            <a:pPr>
              <a:lnSpc>
                <a:spcPts val="2061"/>
              </a:lnSpc>
              <a:defRPr lang="en-US"/>
            </a:pPr>
            <a:r>
              <a:rPr lang="en-GB" sz="1648" b="1" noProof="0" dirty="0" smtClean="0">
                <a:solidFill>
                  <a:srgbClr val="414042"/>
                </a:solidFill>
                <a:latin typeface="Arial" charset="77"/>
                <a:ea typeface="Arial" charset="77"/>
                <a:cs typeface="Arial" charset="77"/>
              </a:rPr>
              <a:t>www.sustrans.org.uk</a:t>
            </a:r>
          </a:p>
          <a:p>
            <a:pPr>
              <a:lnSpc>
                <a:spcPts val="2061"/>
              </a:lnSpc>
              <a:defRPr lang="en-US"/>
            </a:pPr>
            <a:endParaRPr lang="en-GB" sz="1648" b="1" noProof="0" dirty="0">
              <a:solidFill>
                <a:srgbClr val="414042"/>
              </a:solidFill>
              <a:latin typeface="Arial" charset="77"/>
              <a:ea typeface="Arial" charset="77"/>
              <a:cs typeface="Arial" charset="77"/>
            </a:endParaRPr>
          </a:p>
        </p:txBody>
      </p:sp>
      <p:sp>
        <p:nvSpPr>
          <p:cNvPr id="6" name="TextBox 5">
            <a:extLst>
              <a:ext uri="{FF2B5EF4-FFF2-40B4-BE49-F238E27FC236}">
                <a16:creationId xmlns="" xmlns:a16="http://schemas.microsoft.com/office/drawing/2014/main" id="{C980930A-BABA-42F3-BE3F-FC6B4B10FE05}"/>
              </a:ext>
            </a:extLst>
          </p:cNvPr>
          <p:cNvSpPr txBox="1"/>
          <p:nvPr userDrawn="1"/>
        </p:nvSpPr>
        <p:spPr>
          <a:xfrm>
            <a:off x="792000" y="4410550"/>
            <a:ext cx="5118046" cy="275927"/>
          </a:xfrm>
          <a:prstGeom prst="rect">
            <a:avLst/>
          </a:prstGeom>
          <a:noFill/>
          <a:ln>
            <a:noFill/>
          </a:ln>
        </p:spPr>
        <p:txBody>
          <a:bodyPr wrap="square" lIns="0" tIns="0" rIns="0" bIns="0" anchor="t"/>
          <a:lstStyle/>
          <a:p>
            <a:pPr>
              <a:lnSpc>
                <a:spcPts val="1200"/>
              </a:lnSpc>
              <a:defRPr lang="en-US"/>
            </a:pPr>
            <a:r>
              <a:rPr lang="en-GB" sz="800" noProof="0" dirty="0" smtClean="0">
                <a:solidFill>
                  <a:srgbClr val="414042"/>
                </a:solidFill>
                <a:latin typeface="Arial Regular" charset="77"/>
                <a:ea typeface="Arial Regular" charset="77"/>
                <a:cs typeface="Arial Regular" charset="77"/>
              </a:rPr>
              <a:t>Registered Charity No. 326550 (England and Wales) SC039263 (Scotland)</a:t>
            </a:r>
          </a:p>
          <a:p>
            <a:pPr>
              <a:lnSpc>
                <a:spcPts val="1200"/>
              </a:lnSpc>
              <a:defRPr lang="en-US"/>
            </a:pPr>
            <a:r>
              <a:rPr lang="en-GB" sz="800" noProof="0" dirty="0" smtClean="0">
                <a:solidFill>
                  <a:srgbClr val="414042"/>
                </a:solidFill>
                <a:latin typeface="Arial Regular" charset="77"/>
                <a:ea typeface="Arial Regular" charset="77"/>
                <a:cs typeface="Arial Regular" charset="77"/>
              </a:rPr>
              <a:t>VAT Registration No. 416740656.</a:t>
            </a:r>
            <a:endParaRPr lang="en-GB" sz="800" noProof="0" dirty="0">
              <a:solidFill>
                <a:srgbClr val="414042"/>
              </a:solidFill>
              <a:latin typeface="Arial Regular" charset="77"/>
              <a:ea typeface="Arial Regular" charset="77"/>
              <a:cs typeface="Arial Regular" charset="77"/>
            </a:endParaRPr>
          </a:p>
        </p:txBody>
      </p:sp>
    </p:spTree>
    <p:extLst>
      <p:ext uri="{BB962C8B-B14F-4D97-AF65-F5344CB8AC3E}">
        <p14:creationId xmlns:p14="http://schemas.microsoft.com/office/powerpoint/2010/main" val="236218262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ign-off Slide - Style One">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E74AAD1-F354-B444-A9A7-4DE4E25B71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85198" y="3761978"/>
            <a:ext cx="1953797" cy="923612"/>
          </a:xfrm>
          <a:prstGeom prst="rect">
            <a:avLst/>
          </a:prstGeom>
        </p:spPr>
      </p:pic>
      <p:sp>
        <p:nvSpPr>
          <p:cNvPr id="3" name="Rectangle 2">
            <a:extLst>
              <a:ext uri="{FF2B5EF4-FFF2-40B4-BE49-F238E27FC236}">
                <a16:creationId xmlns="" xmlns:a16="http://schemas.microsoft.com/office/drawing/2014/main" id="{D368174D-F8C3-47D6-8654-0D2D3954895B}"/>
              </a:ext>
            </a:extLst>
          </p:cNvPr>
          <p:cNvSpPr/>
          <p:nvPr userDrawn="1"/>
        </p:nvSpPr>
        <p:spPr>
          <a:xfrm>
            <a:off x="-108520" y="-38250"/>
            <a:ext cx="468000" cy="52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TextBox 3">
            <a:extLst>
              <a:ext uri="{FF2B5EF4-FFF2-40B4-BE49-F238E27FC236}">
                <a16:creationId xmlns="" xmlns:a16="http://schemas.microsoft.com/office/drawing/2014/main" id="{9C8653CA-8B3D-4A5E-A2A2-E778097BB3AB}"/>
              </a:ext>
            </a:extLst>
          </p:cNvPr>
          <p:cNvSpPr txBox="1"/>
          <p:nvPr userDrawn="1"/>
        </p:nvSpPr>
        <p:spPr>
          <a:xfrm>
            <a:off x="809953" y="639637"/>
            <a:ext cx="4698151" cy="2868961"/>
          </a:xfrm>
          <a:prstGeom prst="rect">
            <a:avLst/>
          </a:prstGeom>
          <a:noFill/>
          <a:ln>
            <a:noFill/>
          </a:ln>
        </p:spPr>
        <p:txBody>
          <a:bodyPr wrap="square" lIns="0" tIns="0" rIns="0" bIns="0" anchor="t"/>
          <a:lstStyle/>
          <a:p>
            <a:pPr>
              <a:lnSpc>
                <a:spcPct val="100000"/>
              </a:lnSpc>
              <a:defRPr lang="en-US"/>
            </a:pPr>
            <a:r>
              <a:rPr lang="en-GB" sz="1200" dirty="0" smtClean="0">
                <a:solidFill>
                  <a:srgbClr val="414042"/>
                </a:solidFill>
                <a:latin typeface="Arial Regular" charset="77"/>
                <a:ea typeface="Arial Regular" charset="77"/>
                <a:cs typeface="Arial Regular" charset="77"/>
              </a:rPr>
              <a:t>Sustrans </a:t>
            </a:r>
            <a:r>
              <a:rPr lang="en-GB" sz="1200" dirty="0" err="1" smtClean="0">
                <a:solidFill>
                  <a:srgbClr val="414042"/>
                </a:solidFill>
                <a:latin typeface="Arial Regular" charset="77"/>
                <a:ea typeface="Arial Regular" charset="77"/>
                <a:cs typeface="Arial Regular" charset="77"/>
              </a:rPr>
              <a:t>yw’r</a:t>
            </a:r>
            <a:r>
              <a:rPr lang="en-GB" sz="1200" dirty="0" smtClean="0">
                <a:solidFill>
                  <a:srgbClr val="414042"/>
                </a:solidFill>
                <a:latin typeface="Arial Regular" charset="77"/>
                <a:ea typeface="Arial Regular" charset="77"/>
                <a:cs typeface="Arial Regular" charset="77"/>
              </a:rPr>
              <a:t> </a:t>
            </a:r>
            <a:r>
              <a:rPr lang="en-GB" sz="1200" dirty="0" err="1" smtClean="0">
                <a:solidFill>
                  <a:srgbClr val="414042"/>
                </a:solidFill>
                <a:latin typeface="Arial Regular" charset="77"/>
                <a:ea typeface="Arial Regular" charset="77"/>
                <a:cs typeface="Arial Regular" charset="77"/>
              </a:rPr>
              <a:t>elusen</a:t>
            </a:r>
            <a:r>
              <a:rPr lang="en-GB" sz="1200" dirty="0" smtClean="0">
                <a:solidFill>
                  <a:srgbClr val="414042"/>
                </a:solidFill>
                <a:latin typeface="Arial Regular" charset="77"/>
                <a:ea typeface="Arial Regular" charset="77"/>
                <a:cs typeface="Arial Regular" charset="77"/>
              </a:rPr>
              <a:t> </a:t>
            </a:r>
            <a:r>
              <a:rPr lang="en-GB" sz="1200" dirty="0" err="1" smtClean="0">
                <a:solidFill>
                  <a:srgbClr val="414042"/>
                </a:solidFill>
                <a:latin typeface="Arial Regular" charset="77"/>
                <a:ea typeface="Arial Regular" charset="77"/>
                <a:cs typeface="Arial Regular" charset="77"/>
              </a:rPr>
              <a:t>sy’n</a:t>
            </a:r>
            <a:r>
              <a:rPr lang="en-GB" sz="1200" dirty="0" smtClean="0">
                <a:solidFill>
                  <a:srgbClr val="414042"/>
                </a:solidFill>
                <a:latin typeface="Arial Regular" charset="77"/>
                <a:ea typeface="Arial Regular" charset="77"/>
                <a:cs typeface="Arial Regular" charset="77"/>
              </a:rPr>
              <a:t> </a:t>
            </a:r>
            <a:r>
              <a:rPr lang="en-GB" sz="1200" dirty="0" err="1" smtClean="0">
                <a:solidFill>
                  <a:srgbClr val="414042"/>
                </a:solidFill>
                <a:latin typeface="Arial Regular" charset="77"/>
                <a:ea typeface="Arial Regular" charset="77"/>
                <a:cs typeface="Arial Regular" charset="77"/>
              </a:rPr>
              <a:t>ei</a:t>
            </a:r>
            <a:r>
              <a:rPr lang="en-GB" sz="1200" dirty="0" smtClean="0">
                <a:solidFill>
                  <a:srgbClr val="414042"/>
                </a:solidFill>
                <a:latin typeface="Arial Regular" charset="77"/>
                <a:ea typeface="Arial Regular" charset="77"/>
                <a:cs typeface="Arial Regular" charset="77"/>
              </a:rPr>
              <a:t> </a:t>
            </a:r>
            <a:r>
              <a:rPr lang="en-GB" sz="1200" dirty="0" err="1" smtClean="0">
                <a:solidFill>
                  <a:srgbClr val="414042"/>
                </a:solidFill>
                <a:latin typeface="Arial Regular" charset="77"/>
                <a:ea typeface="Arial Regular" charset="77"/>
                <a:cs typeface="Arial Regular" charset="77"/>
              </a:rPr>
              <a:t>gwneud</a:t>
            </a:r>
            <a:r>
              <a:rPr lang="en-GB" sz="1200" dirty="0" smtClean="0">
                <a:solidFill>
                  <a:srgbClr val="414042"/>
                </a:solidFill>
                <a:latin typeface="Arial Regular" charset="77"/>
                <a:ea typeface="Arial Regular" charset="77"/>
                <a:cs typeface="Arial Regular" charset="77"/>
              </a:rPr>
              <a:t> </a:t>
            </a:r>
            <a:r>
              <a:rPr lang="en-GB" sz="1200" dirty="0" err="1" smtClean="0">
                <a:solidFill>
                  <a:srgbClr val="414042"/>
                </a:solidFill>
                <a:latin typeface="Arial Regular" charset="77"/>
                <a:ea typeface="Arial Regular" charset="77"/>
                <a:cs typeface="Arial Regular" charset="77"/>
              </a:rPr>
              <a:t>yn</a:t>
            </a:r>
            <a:r>
              <a:rPr lang="en-GB" sz="1200" dirty="0" smtClean="0">
                <a:solidFill>
                  <a:srgbClr val="414042"/>
                </a:solidFill>
                <a:latin typeface="Arial Regular" charset="77"/>
                <a:ea typeface="Arial Regular" charset="77"/>
                <a:cs typeface="Arial Regular" charset="77"/>
              </a:rPr>
              <a:t> haws </a:t>
            </a:r>
            <a:r>
              <a:rPr lang="en-GB" sz="1200" dirty="0" err="1" smtClean="0">
                <a:solidFill>
                  <a:srgbClr val="414042"/>
                </a:solidFill>
                <a:latin typeface="Arial Regular" charset="77"/>
                <a:ea typeface="Arial Regular" charset="77"/>
                <a:cs typeface="Arial Regular" charset="77"/>
              </a:rPr>
              <a:t>i</a:t>
            </a:r>
            <a:r>
              <a:rPr lang="en-GB" sz="1200" dirty="0" smtClean="0">
                <a:solidFill>
                  <a:srgbClr val="414042"/>
                </a:solidFill>
                <a:latin typeface="Arial Regular" charset="77"/>
                <a:ea typeface="Arial Regular" charset="77"/>
                <a:cs typeface="Arial Regular" charset="77"/>
              </a:rPr>
              <a:t> </a:t>
            </a:r>
            <a:r>
              <a:rPr lang="en-GB" sz="1200" dirty="0" err="1" smtClean="0">
                <a:solidFill>
                  <a:srgbClr val="414042"/>
                </a:solidFill>
                <a:latin typeface="Arial Regular" charset="77"/>
                <a:ea typeface="Arial Regular" charset="77"/>
                <a:cs typeface="Arial Regular" charset="77"/>
              </a:rPr>
              <a:t>bobl</a:t>
            </a:r>
            <a:r>
              <a:rPr lang="en-GB" sz="1200" dirty="0" smtClean="0">
                <a:solidFill>
                  <a:srgbClr val="414042"/>
                </a:solidFill>
                <a:latin typeface="Arial Regular" charset="77"/>
                <a:ea typeface="Arial Regular" charset="77"/>
                <a:cs typeface="Arial Regular" charset="77"/>
              </a:rPr>
              <a:t> </a:t>
            </a:r>
            <a:r>
              <a:rPr lang="en-GB" sz="1200" dirty="0" err="1" smtClean="0">
                <a:solidFill>
                  <a:srgbClr val="414042"/>
                </a:solidFill>
                <a:latin typeface="Arial Regular" charset="77"/>
                <a:ea typeface="Arial Regular" charset="77"/>
                <a:cs typeface="Arial Regular" charset="77"/>
              </a:rPr>
              <a:t>gerdded</a:t>
            </a:r>
            <a:r>
              <a:rPr lang="en-GB" sz="1200" dirty="0" smtClean="0">
                <a:solidFill>
                  <a:srgbClr val="414042"/>
                </a:solidFill>
                <a:latin typeface="Arial Regular" charset="77"/>
                <a:ea typeface="Arial Regular" charset="77"/>
                <a:cs typeface="Arial Regular" charset="77"/>
              </a:rPr>
              <a:t> a </a:t>
            </a:r>
            <a:r>
              <a:rPr lang="en-GB" sz="1200" dirty="0" err="1" smtClean="0">
                <a:solidFill>
                  <a:srgbClr val="414042"/>
                </a:solidFill>
                <a:latin typeface="Arial Regular" charset="77"/>
                <a:ea typeface="Arial Regular" charset="77"/>
                <a:cs typeface="Arial Regular" charset="77"/>
              </a:rPr>
              <a:t>beicio</a:t>
            </a:r>
            <a:r>
              <a:rPr lang="en-GB" sz="1200" dirty="0" smtClean="0">
                <a:solidFill>
                  <a:srgbClr val="414042"/>
                </a:solidFill>
                <a:latin typeface="Arial Regular" charset="77"/>
                <a:ea typeface="Arial Regular" charset="77"/>
                <a:cs typeface="Arial Regular" charset="77"/>
              </a:rPr>
              <a:t>.</a:t>
            </a:r>
          </a:p>
          <a:p>
            <a:pPr>
              <a:lnSpc>
                <a:spcPct val="100000"/>
              </a:lnSpc>
              <a:defRPr lang="en-US"/>
            </a:pPr>
            <a:endParaRPr lang="en-GB" sz="1200" dirty="0" smtClean="0">
              <a:solidFill>
                <a:srgbClr val="414042"/>
              </a:solidFill>
              <a:latin typeface="Arial Regular" charset="77"/>
              <a:ea typeface="Arial Regular" charset="77"/>
              <a:cs typeface="Arial Regular" charset="77"/>
            </a:endParaRPr>
          </a:p>
          <a:p>
            <a:pPr>
              <a:lnSpc>
                <a:spcPct val="100000"/>
              </a:lnSpc>
              <a:defRPr lang="en-US"/>
            </a:pPr>
            <a:r>
              <a:rPr lang="en-GB" sz="1200" dirty="0" err="1" smtClean="0">
                <a:solidFill>
                  <a:srgbClr val="414042"/>
                </a:solidFill>
                <a:latin typeface="Arial Regular" charset="77"/>
                <a:ea typeface="Arial Regular" charset="77"/>
                <a:cs typeface="Arial Regular" charset="77"/>
              </a:rPr>
              <a:t>Rydym</a:t>
            </a:r>
            <a:r>
              <a:rPr lang="en-GB" sz="1200" dirty="0" smtClean="0">
                <a:solidFill>
                  <a:srgbClr val="414042"/>
                </a:solidFill>
                <a:latin typeface="Arial Regular" charset="77"/>
                <a:ea typeface="Arial Regular" charset="77"/>
                <a:cs typeface="Arial Regular" charset="77"/>
              </a:rPr>
              <a:t> </a:t>
            </a:r>
            <a:r>
              <a:rPr lang="en-GB" sz="1200" dirty="0" err="1" smtClean="0">
                <a:solidFill>
                  <a:srgbClr val="414042"/>
                </a:solidFill>
                <a:latin typeface="Arial Regular" charset="77"/>
                <a:ea typeface="Arial Regular" charset="77"/>
                <a:cs typeface="Arial Regular" charset="77"/>
              </a:rPr>
              <a:t>yn</a:t>
            </a:r>
            <a:r>
              <a:rPr lang="en-GB" sz="1200" dirty="0" smtClean="0">
                <a:solidFill>
                  <a:srgbClr val="414042"/>
                </a:solidFill>
                <a:latin typeface="Arial Regular" charset="77"/>
                <a:ea typeface="Arial Regular" charset="77"/>
                <a:cs typeface="Arial Regular" charset="77"/>
              </a:rPr>
              <a:t> </a:t>
            </a:r>
            <a:r>
              <a:rPr lang="en-GB" sz="1200" dirty="0" err="1" smtClean="0">
                <a:solidFill>
                  <a:srgbClr val="414042"/>
                </a:solidFill>
                <a:latin typeface="Arial Regular" charset="77"/>
                <a:ea typeface="Arial Regular" charset="77"/>
                <a:cs typeface="Arial Regular" charset="77"/>
              </a:rPr>
              <a:t>cysylltu</a:t>
            </a:r>
            <a:r>
              <a:rPr lang="en-GB" sz="1200" dirty="0" smtClean="0">
                <a:solidFill>
                  <a:srgbClr val="414042"/>
                </a:solidFill>
                <a:latin typeface="Arial Regular" charset="77"/>
                <a:ea typeface="Arial Regular" charset="77"/>
                <a:cs typeface="Arial Regular" charset="77"/>
              </a:rPr>
              <a:t> </a:t>
            </a:r>
            <a:r>
              <a:rPr lang="en-GB" sz="1200" dirty="0" err="1" smtClean="0">
                <a:solidFill>
                  <a:srgbClr val="414042"/>
                </a:solidFill>
                <a:latin typeface="Arial Regular" charset="77"/>
                <a:ea typeface="Arial Regular" charset="77"/>
                <a:cs typeface="Arial Regular" charset="77"/>
              </a:rPr>
              <a:t>pobl</a:t>
            </a:r>
            <a:r>
              <a:rPr lang="en-GB" sz="1200" dirty="0" smtClean="0">
                <a:solidFill>
                  <a:srgbClr val="414042"/>
                </a:solidFill>
                <a:latin typeface="Arial Regular" charset="77"/>
                <a:ea typeface="Arial Regular" charset="77"/>
                <a:cs typeface="Arial Regular" charset="77"/>
              </a:rPr>
              <a:t> a </a:t>
            </a:r>
            <a:r>
              <a:rPr lang="en-GB" sz="1200" dirty="0" err="1" smtClean="0">
                <a:solidFill>
                  <a:srgbClr val="414042"/>
                </a:solidFill>
                <a:latin typeface="Arial Regular" charset="77"/>
                <a:ea typeface="Arial Regular" charset="77"/>
                <a:cs typeface="Arial Regular" charset="77"/>
              </a:rPr>
              <a:t>llefydd</a:t>
            </a:r>
            <a:r>
              <a:rPr lang="en-GB" sz="1200" dirty="0" smtClean="0">
                <a:solidFill>
                  <a:srgbClr val="414042"/>
                </a:solidFill>
                <a:latin typeface="Arial Regular" charset="77"/>
                <a:ea typeface="Arial Regular" charset="77"/>
                <a:cs typeface="Arial Regular" charset="77"/>
              </a:rPr>
              <a:t>, </a:t>
            </a:r>
            <a:r>
              <a:rPr lang="en-GB" sz="1200" dirty="0" err="1" smtClean="0">
                <a:solidFill>
                  <a:srgbClr val="414042"/>
                </a:solidFill>
                <a:latin typeface="Arial Regular" charset="77"/>
                <a:ea typeface="Arial Regular" charset="77"/>
                <a:cs typeface="Arial Regular" charset="77"/>
              </a:rPr>
              <a:t>yn</a:t>
            </a:r>
            <a:r>
              <a:rPr lang="en-GB" sz="1200" dirty="0" smtClean="0">
                <a:solidFill>
                  <a:srgbClr val="414042"/>
                </a:solidFill>
                <a:latin typeface="Arial Regular" charset="77"/>
                <a:ea typeface="Arial Regular" charset="77"/>
                <a:cs typeface="Arial Regular" charset="77"/>
              </a:rPr>
              <a:t> </a:t>
            </a:r>
            <a:r>
              <a:rPr lang="en-GB" sz="1200" dirty="0" err="1" smtClean="0">
                <a:solidFill>
                  <a:srgbClr val="414042"/>
                </a:solidFill>
                <a:latin typeface="Arial Regular" charset="77"/>
                <a:ea typeface="Arial Regular" charset="77"/>
                <a:cs typeface="Arial Regular" charset="77"/>
              </a:rPr>
              <a:t>creu</a:t>
            </a:r>
            <a:r>
              <a:rPr lang="en-GB" sz="1200" dirty="0" smtClean="0">
                <a:solidFill>
                  <a:srgbClr val="414042"/>
                </a:solidFill>
                <a:latin typeface="Arial Regular" charset="77"/>
                <a:ea typeface="Arial Regular" charset="77"/>
                <a:cs typeface="Arial Regular" charset="77"/>
              </a:rPr>
              <a:t> </a:t>
            </a:r>
            <a:r>
              <a:rPr lang="en-GB" sz="1200" dirty="0" err="1" smtClean="0">
                <a:solidFill>
                  <a:srgbClr val="414042"/>
                </a:solidFill>
                <a:latin typeface="Arial Regular" charset="77"/>
                <a:ea typeface="Arial Regular" charset="77"/>
                <a:cs typeface="Arial Regular" charset="77"/>
              </a:rPr>
              <a:t>cymunedau</a:t>
            </a:r>
            <a:r>
              <a:rPr lang="en-GB" sz="1200" dirty="0" smtClean="0">
                <a:solidFill>
                  <a:srgbClr val="414042"/>
                </a:solidFill>
                <a:latin typeface="Arial Regular" charset="77"/>
                <a:ea typeface="Arial Regular" charset="77"/>
                <a:cs typeface="Arial Regular" charset="77"/>
              </a:rPr>
              <a:t> </a:t>
            </a:r>
            <a:r>
              <a:rPr lang="en-GB" sz="1200" dirty="0" err="1" smtClean="0">
                <a:solidFill>
                  <a:srgbClr val="414042"/>
                </a:solidFill>
                <a:latin typeface="Arial Regular" charset="77"/>
                <a:ea typeface="Arial Regular" charset="77"/>
                <a:cs typeface="Arial Regular" charset="77"/>
              </a:rPr>
              <a:t>byw</a:t>
            </a:r>
            <a:r>
              <a:rPr lang="en-GB" sz="1200" dirty="0" smtClean="0">
                <a:solidFill>
                  <a:srgbClr val="414042"/>
                </a:solidFill>
                <a:latin typeface="Arial Regular" charset="77"/>
                <a:ea typeface="Arial Regular" charset="77"/>
                <a:cs typeface="Arial Regular" charset="77"/>
              </a:rPr>
              <a:t>, </a:t>
            </a:r>
            <a:r>
              <a:rPr lang="en-GB" sz="1200" dirty="0" err="1" smtClean="0">
                <a:solidFill>
                  <a:srgbClr val="414042"/>
                </a:solidFill>
                <a:latin typeface="Arial Regular" charset="77"/>
                <a:ea typeface="Arial Regular" charset="77"/>
                <a:cs typeface="Arial Regular" charset="77"/>
              </a:rPr>
              <a:t>yn</a:t>
            </a:r>
            <a:r>
              <a:rPr lang="en-GB" sz="1200" dirty="0" smtClean="0">
                <a:solidFill>
                  <a:srgbClr val="414042"/>
                </a:solidFill>
                <a:latin typeface="Arial Regular" charset="77"/>
                <a:ea typeface="Arial Regular" charset="77"/>
                <a:cs typeface="Arial Regular" charset="77"/>
              </a:rPr>
              <a:t> </a:t>
            </a:r>
            <a:r>
              <a:rPr lang="en-GB" sz="1200" dirty="0" err="1" smtClean="0">
                <a:solidFill>
                  <a:srgbClr val="414042"/>
                </a:solidFill>
                <a:latin typeface="Arial Regular" charset="77"/>
                <a:ea typeface="Arial Regular" charset="77"/>
                <a:cs typeface="Arial Regular" charset="77"/>
              </a:rPr>
              <a:t>trawsnewid</a:t>
            </a:r>
            <a:r>
              <a:rPr lang="en-GB" sz="1200" dirty="0" smtClean="0">
                <a:solidFill>
                  <a:srgbClr val="414042"/>
                </a:solidFill>
                <a:latin typeface="Arial Regular" charset="77"/>
                <a:ea typeface="Arial Regular" charset="77"/>
                <a:cs typeface="Arial Regular" charset="77"/>
              </a:rPr>
              <a:t> y </a:t>
            </a:r>
            <a:r>
              <a:rPr lang="en-GB" sz="1200" dirty="0" err="1" smtClean="0">
                <a:solidFill>
                  <a:srgbClr val="414042"/>
                </a:solidFill>
                <a:latin typeface="Arial Regular" charset="77"/>
                <a:ea typeface="Arial Regular" charset="77"/>
                <a:cs typeface="Arial Regular" charset="77"/>
              </a:rPr>
              <a:t>daith</a:t>
            </a:r>
            <a:r>
              <a:rPr lang="en-GB" sz="1200" dirty="0" smtClean="0">
                <a:solidFill>
                  <a:srgbClr val="414042"/>
                </a:solidFill>
                <a:latin typeface="Arial Regular" charset="77"/>
                <a:ea typeface="Arial Regular" charset="77"/>
                <a:cs typeface="Arial Regular" charset="77"/>
              </a:rPr>
              <a:t> </a:t>
            </a:r>
            <a:r>
              <a:rPr lang="en-GB" sz="1200" dirty="0" err="1" smtClean="0">
                <a:solidFill>
                  <a:srgbClr val="414042"/>
                </a:solidFill>
                <a:latin typeface="Arial Regular" charset="77"/>
                <a:ea typeface="Arial Regular" charset="77"/>
                <a:cs typeface="Arial Regular" charset="77"/>
              </a:rPr>
              <a:t>i’r</a:t>
            </a:r>
            <a:r>
              <a:rPr lang="en-GB" sz="1200" dirty="0" smtClean="0">
                <a:solidFill>
                  <a:srgbClr val="414042"/>
                </a:solidFill>
                <a:latin typeface="Arial Regular" charset="77"/>
                <a:ea typeface="Arial Regular" charset="77"/>
                <a:cs typeface="Arial Regular" charset="77"/>
              </a:rPr>
              <a:t> </a:t>
            </a:r>
            <a:r>
              <a:rPr lang="en-GB" sz="1200" dirty="0" err="1" smtClean="0">
                <a:solidFill>
                  <a:srgbClr val="414042"/>
                </a:solidFill>
                <a:latin typeface="Arial Regular" charset="77"/>
                <a:ea typeface="Arial Regular" charset="77"/>
                <a:cs typeface="Arial Regular" charset="77"/>
              </a:rPr>
              <a:t>ysgol</a:t>
            </a:r>
            <a:r>
              <a:rPr lang="en-GB" sz="1200" dirty="0" smtClean="0">
                <a:solidFill>
                  <a:srgbClr val="414042"/>
                </a:solidFill>
                <a:latin typeface="Arial Regular" charset="77"/>
                <a:ea typeface="Arial Regular" charset="77"/>
                <a:cs typeface="Arial Regular" charset="77"/>
              </a:rPr>
              <a:t> ac </a:t>
            </a:r>
            <a:r>
              <a:rPr lang="en-GB" sz="1200" dirty="0" err="1" smtClean="0">
                <a:solidFill>
                  <a:srgbClr val="414042"/>
                </a:solidFill>
                <a:latin typeface="Arial Regular" charset="77"/>
                <a:ea typeface="Arial Regular" charset="77"/>
                <a:cs typeface="Arial Regular" charset="77"/>
              </a:rPr>
              <a:t>yn</a:t>
            </a:r>
            <a:r>
              <a:rPr lang="en-GB" sz="1200" dirty="0" smtClean="0">
                <a:solidFill>
                  <a:srgbClr val="414042"/>
                </a:solidFill>
                <a:latin typeface="Arial Regular" charset="77"/>
                <a:ea typeface="Arial Regular" charset="77"/>
                <a:cs typeface="Arial Regular" charset="77"/>
              </a:rPr>
              <a:t> </a:t>
            </a:r>
            <a:r>
              <a:rPr lang="en-GB" sz="1200" dirty="0" err="1" smtClean="0">
                <a:solidFill>
                  <a:srgbClr val="414042"/>
                </a:solidFill>
                <a:latin typeface="Arial Regular" charset="77"/>
                <a:ea typeface="Arial Regular" charset="77"/>
                <a:cs typeface="Arial Regular" charset="77"/>
              </a:rPr>
              <a:t>hwyluso</a:t>
            </a:r>
            <a:r>
              <a:rPr lang="en-GB" sz="1200" dirty="0" smtClean="0">
                <a:solidFill>
                  <a:srgbClr val="414042"/>
                </a:solidFill>
                <a:latin typeface="Arial Regular" charset="77"/>
                <a:ea typeface="Arial Regular" charset="77"/>
                <a:cs typeface="Arial Regular" charset="77"/>
              </a:rPr>
              <a:t> </a:t>
            </a:r>
            <a:r>
              <a:rPr lang="en-GB" sz="1200" dirty="0" err="1" smtClean="0">
                <a:solidFill>
                  <a:srgbClr val="414042"/>
                </a:solidFill>
                <a:latin typeface="Arial Regular" charset="77"/>
                <a:ea typeface="Arial Regular" charset="77"/>
                <a:cs typeface="Arial Regular" charset="77"/>
              </a:rPr>
              <a:t>taith</a:t>
            </a:r>
            <a:r>
              <a:rPr lang="en-GB" sz="1200" dirty="0" smtClean="0">
                <a:solidFill>
                  <a:srgbClr val="414042"/>
                </a:solidFill>
                <a:latin typeface="Arial Regular" charset="77"/>
                <a:ea typeface="Arial Regular" charset="77"/>
                <a:cs typeface="Arial Regular" charset="77"/>
              </a:rPr>
              <a:t> </a:t>
            </a:r>
            <a:r>
              <a:rPr lang="en-GB" sz="1200" dirty="0" err="1" smtClean="0">
                <a:solidFill>
                  <a:srgbClr val="414042"/>
                </a:solidFill>
                <a:latin typeface="Arial Regular" charset="77"/>
                <a:ea typeface="Arial Regular" charset="77"/>
                <a:cs typeface="Arial Regular" charset="77"/>
              </a:rPr>
              <a:t>hapusach</a:t>
            </a:r>
            <a:r>
              <a:rPr lang="en-GB" sz="1200" dirty="0" smtClean="0">
                <a:solidFill>
                  <a:srgbClr val="414042"/>
                </a:solidFill>
                <a:latin typeface="Arial Regular" charset="77"/>
                <a:ea typeface="Arial Regular" charset="77"/>
                <a:cs typeface="Arial Regular" charset="77"/>
              </a:rPr>
              <a:t> ac </a:t>
            </a:r>
            <a:r>
              <a:rPr lang="en-GB" sz="1200" dirty="0" err="1" smtClean="0">
                <a:solidFill>
                  <a:srgbClr val="414042"/>
                </a:solidFill>
                <a:latin typeface="Arial Regular" charset="77"/>
                <a:ea typeface="Arial Regular" charset="77"/>
                <a:cs typeface="Arial Regular" charset="77"/>
              </a:rPr>
              <a:t>iachach</a:t>
            </a:r>
            <a:r>
              <a:rPr lang="en-GB" sz="1200" dirty="0" smtClean="0">
                <a:solidFill>
                  <a:srgbClr val="414042"/>
                </a:solidFill>
                <a:latin typeface="Arial Regular" charset="77"/>
                <a:ea typeface="Arial Regular" charset="77"/>
                <a:cs typeface="Arial Regular" charset="77"/>
              </a:rPr>
              <a:t> </a:t>
            </a:r>
            <a:r>
              <a:rPr lang="en-GB" sz="1200" dirty="0" err="1" smtClean="0">
                <a:solidFill>
                  <a:srgbClr val="414042"/>
                </a:solidFill>
                <a:latin typeface="Arial Regular" charset="77"/>
                <a:ea typeface="Arial Regular" charset="77"/>
                <a:cs typeface="Arial Regular" charset="77"/>
              </a:rPr>
              <a:t>i’r</a:t>
            </a:r>
            <a:r>
              <a:rPr lang="en-GB" sz="1200" dirty="0" smtClean="0">
                <a:solidFill>
                  <a:srgbClr val="414042"/>
                </a:solidFill>
                <a:latin typeface="Arial Regular" charset="77"/>
                <a:ea typeface="Arial Regular" charset="77"/>
                <a:cs typeface="Arial Regular" charset="77"/>
              </a:rPr>
              <a:t> </a:t>
            </a:r>
            <a:r>
              <a:rPr lang="en-GB" sz="1200" dirty="0" err="1" smtClean="0">
                <a:solidFill>
                  <a:srgbClr val="414042"/>
                </a:solidFill>
                <a:latin typeface="Arial Regular" charset="77"/>
                <a:ea typeface="Arial Regular" charset="77"/>
                <a:cs typeface="Arial Regular" charset="77"/>
              </a:rPr>
              <a:t>gwaith</a:t>
            </a:r>
            <a:r>
              <a:rPr lang="en-GB" sz="1200" dirty="0" smtClean="0">
                <a:solidFill>
                  <a:srgbClr val="414042"/>
                </a:solidFill>
                <a:latin typeface="Arial Regular" charset="77"/>
                <a:ea typeface="Arial Regular" charset="77"/>
                <a:cs typeface="Arial Regular" charset="77"/>
              </a:rPr>
              <a:t>. </a:t>
            </a:r>
          </a:p>
          <a:p>
            <a:pPr>
              <a:lnSpc>
                <a:spcPct val="100000"/>
              </a:lnSpc>
              <a:defRPr lang="en-US"/>
            </a:pPr>
            <a:endParaRPr lang="en-GB" sz="1200" dirty="0" smtClean="0">
              <a:solidFill>
                <a:srgbClr val="414042"/>
              </a:solidFill>
              <a:latin typeface="Arial Regular" charset="77"/>
              <a:ea typeface="Arial Regular" charset="77"/>
              <a:cs typeface="Arial Regular" charset="77"/>
            </a:endParaRPr>
          </a:p>
          <a:p>
            <a:pPr>
              <a:lnSpc>
                <a:spcPct val="100000"/>
              </a:lnSpc>
              <a:defRPr lang="en-US"/>
            </a:pPr>
            <a:r>
              <a:rPr lang="en-GB" sz="1200" dirty="0" err="1" smtClean="0">
                <a:solidFill>
                  <a:srgbClr val="414042"/>
                </a:solidFill>
                <a:latin typeface="Arial Regular" charset="77"/>
                <a:ea typeface="Arial Regular" charset="77"/>
                <a:cs typeface="Arial Regular" charset="77"/>
              </a:rPr>
              <a:t>Ymunwch</a:t>
            </a:r>
            <a:r>
              <a:rPr lang="en-GB" sz="1200" dirty="0" smtClean="0">
                <a:solidFill>
                  <a:srgbClr val="414042"/>
                </a:solidFill>
                <a:latin typeface="Arial Regular" charset="77"/>
                <a:ea typeface="Arial Regular" charset="77"/>
                <a:cs typeface="Arial Regular" charset="77"/>
              </a:rPr>
              <a:t> â </a:t>
            </a:r>
            <a:r>
              <a:rPr lang="en-GB" sz="1200" dirty="0" err="1" smtClean="0">
                <a:solidFill>
                  <a:srgbClr val="414042"/>
                </a:solidFill>
                <a:latin typeface="Arial Regular" charset="77"/>
                <a:ea typeface="Arial Regular" charset="77"/>
                <a:cs typeface="Arial Regular" charset="77"/>
              </a:rPr>
              <a:t>ni</a:t>
            </a:r>
            <a:r>
              <a:rPr lang="en-GB" sz="1200" dirty="0" smtClean="0">
                <a:solidFill>
                  <a:srgbClr val="414042"/>
                </a:solidFill>
                <a:latin typeface="Arial Regular" charset="77"/>
                <a:ea typeface="Arial Regular" charset="77"/>
                <a:cs typeface="Arial Regular" charset="77"/>
              </a:rPr>
              <a:t> </a:t>
            </a:r>
            <a:r>
              <a:rPr lang="en-GB" sz="1200" dirty="0" err="1" smtClean="0">
                <a:solidFill>
                  <a:srgbClr val="414042"/>
                </a:solidFill>
                <a:latin typeface="Arial Regular" charset="77"/>
                <a:ea typeface="Arial Regular" charset="77"/>
                <a:cs typeface="Arial Regular" charset="77"/>
              </a:rPr>
              <a:t>ar</a:t>
            </a:r>
            <a:r>
              <a:rPr lang="en-GB" sz="1200" dirty="0" smtClean="0">
                <a:solidFill>
                  <a:srgbClr val="414042"/>
                </a:solidFill>
                <a:latin typeface="Arial Regular" charset="77"/>
                <a:ea typeface="Arial Regular" charset="77"/>
                <a:cs typeface="Arial Regular" charset="77"/>
              </a:rPr>
              <a:t> </a:t>
            </a:r>
            <a:r>
              <a:rPr lang="en-GB" sz="1200" dirty="0" err="1" smtClean="0">
                <a:solidFill>
                  <a:srgbClr val="414042"/>
                </a:solidFill>
                <a:latin typeface="Arial Regular" charset="77"/>
                <a:ea typeface="Arial Regular" charset="77"/>
                <a:cs typeface="Arial Regular" charset="77"/>
              </a:rPr>
              <a:t>ein</a:t>
            </a:r>
            <a:r>
              <a:rPr lang="en-GB" sz="1200" dirty="0" smtClean="0">
                <a:solidFill>
                  <a:srgbClr val="414042"/>
                </a:solidFill>
                <a:latin typeface="Arial Regular" charset="77"/>
                <a:ea typeface="Arial Regular" charset="77"/>
                <a:cs typeface="Arial Regular" charset="77"/>
              </a:rPr>
              <a:t> </a:t>
            </a:r>
            <a:r>
              <a:rPr lang="en-GB" sz="1200" dirty="0" err="1" smtClean="0">
                <a:solidFill>
                  <a:srgbClr val="414042"/>
                </a:solidFill>
                <a:latin typeface="Arial Regular" charset="77"/>
                <a:ea typeface="Arial Regular" charset="77"/>
                <a:cs typeface="Arial Regular" charset="77"/>
              </a:rPr>
              <a:t>siwrne</a:t>
            </a:r>
            <a:r>
              <a:rPr lang="en-GB" sz="1200" dirty="0" smtClean="0">
                <a:solidFill>
                  <a:srgbClr val="414042"/>
                </a:solidFill>
                <a:latin typeface="Arial Regular" charset="77"/>
                <a:ea typeface="Arial Regular" charset="77"/>
                <a:cs typeface="Arial Regular" charset="77"/>
              </a:rPr>
              <a:t>. </a:t>
            </a:r>
          </a:p>
          <a:p>
            <a:pPr>
              <a:lnSpc>
                <a:spcPct val="100000"/>
              </a:lnSpc>
              <a:defRPr lang="en-US"/>
            </a:pPr>
            <a:endParaRPr lang="en-GB" sz="1200" dirty="0" smtClean="0">
              <a:solidFill>
                <a:srgbClr val="414042"/>
              </a:solidFill>
              <a:latin typeface="Arial Regular" charset="77"/>
              <a:ea typeface="Arial Regular" charset="77"/>
              <a:cs typeface="Arial Regular" charset="77"/>
            </a:endParaRPr>
          </a:p>
          <a:p>
            <a:pPr>
              <a:lnSpc>
                <a:spcPct val="100000"/>
              </a:lnSpc>
              <a:defRPr lang="en-US"/>
            </a:pPr>
            <a:endParaRPr lang="en-GB" sz="1200" dirty="0" smtClean="0">
              <a:solidFill>
                <a:srgbClr val="414042"/>
              </a:solidFill>
              <a:latin typeface="Arial Regular" charset="77"/>
              <a:ea typeface="Arial Regular" charset="77"/>
              <a:cs typeface="Arial Regular" charset="77"/>
            </a:endParaRPr>
          </a:p>
          <a:p>
            <a:pPr>
              <a:lnSpc>
                <a:spcPct val="100000"/>
              </a:lnSpc>
              <a:defRPr lang="en-US"/>
            </a:pPr>
            <a:r>
              <a:rPr lang="en-GB" sz="1200" noProof="0" dirty="0" smtClean="0">
                <a:solidFill>
                  <a:srgbClr val="414042"/>
                </a:solidFill>
                <a:latin typeface="Arial Regular" charset="77"/>
                <a:ea typeface="Arial Regular" charset="77"/>
                <a:cs typeface="Arial Regular" charset="77"/>
              </a:rPr>
              <a:t>Sustrans is the charity making it easier for people to walk and cycle.</a:t>
            </a:r>
          </a:p>
          <a:p>
            <a:pPr>
              <a:lnSpc>
                <a:spcPct val="100000"/>
              </a:lnSpc>
              <a:defRPr lang="en-US"/>
            </a:pPr>
            <a:endParaRPr lang="en-GB" sz="1200" noProof="0" dirty="0" smtClean="0">
              <a:solidFill>
                <a:srgbClr val="414042"/>
              </a:solidFill>
              <a:latin typeface="Arial Regular" charset="77"/>
              <a:ea typeface="Arial Regular" charset="77"/>
              <a:cs typeface="Arial Regular" charset="77"/>
            </a:endParaRPr>
          </a:p>
          <a:p>
            <a:pPr>
              <a:lnSpc>
                <a:spcPct val="100000"/>
              </a:lnSpc>
              <a:defRPr lang="en-US"/>
            </a:pPr>
            <a:r>
              <a:rPr lang="en-GB" sz="1200" noProof="0" dirty="0" smtClean="0">
                <a:solidFill>
                  <a:srgbClr val="414042"/>
                </a:solidFill>
                <a:latin typeface="Arial Regular" charset="77"/>
                <a:ea typeface="Arial Regular" charset="77"/>
                <a:cs typeface="Arial Regular" charset="77"/>
              </a:rPr>
              <a:t>We connect people and places, create liveable neighbourhoods, transform the school run and deliver a happier, healthier commute.</a:t>
            </a:r>
          </a:p>
          <a:p>
            <a:pPr>
              <a:lnSpc>
                <a:spcPct val="100000"/>
              </a:lnSpc>
              <a:defRPr lang="en-US"/>
            </a:pPr>
            <a:endParaRPr lang="en-GB" sz="1200" noProof="0" dirty="0" smtClean="0">
              <a:solidFill>
                <a:srgbClr val="414042"/>
              </a:solidFill>
              <a:latin typeface="Arial Regular" charset="77"/>
              <a:ea typeface="Arial Regular" charset="77"/>
              <a:cs typeface="Arial Regular" charset="77"/>
            </a:endParaRPr>
          </a:p>
          <a:p>
            <a:pPr>
              <a:lnSpc>
                <a:spcPct val="100000"/>
              </a:lnSpc>
              <a:defRPr lang="en-US"/>
            </a:pPr>
            <a:r>
              <a:rPr lang="en-GB" sz="1200" noProof="0" dirty="0" smtClean="0">
                <a:solidFill>
                  <a:srgbClr val="414042"/>
                </a:solidFill>
                <a:latin typeface="Arial Regular" charset="77"/>
                <a:ea typeface="Arial Regular" charset="77"/>
                <a:cs typeface="Arial Regular" charset="77"/>
              </a:rPr>
              <a:t>Join us on our journey.</a:t>
            </a:r>
          </a:p>
          <a:p>
            <a:pPr>
              <a:lnSpc>
                <a:spcPct val="100000"/>
              </a:lnSpc>
              <a:defRPr lang="en-US"/>
            </a:pPr>
            <a:endParaRPr lang="en-GB" sz="1200" dirty="0" smtClean="0">
              <a:solidFill>
                <a:srgbClr val="414042"/>
              </a:solidFill>
              <a:latin typeface="Arial Regular" charset="77"/>
              <a:ea typeface="Arial Regular" charset="77"/>
              <a:cs typeface="Arial Regular" charset="77"/>
            </a:endParaRPr>
          </a:p>
          <a:p>
            <a:pPr>
              <a:lnSpc>
                <a:spcPct val="100000"/>
              </a:lnSpc>
              <a:defRPr lang="en-US"/>
            </a:pPr>
            <a:endParaRPr lang="en-GB" sz="1200" noProof="0" dirty="0">
              <a:solidFill>
                <a:srgbClr val="414042"/>
              </a:solidFill>
              <a:latin typeface="Arial Regular" charset="77"/>
              <a:ea typeface="Arial Regular" charset="77"/>
              <a:cs typeface="Arial Regular" charset="77"/>
            </a:endParaRPr>
          </a:p>
        </p:txBody>
      </p:sp>
      <p:sp>
        <p:nvSpPr>
          <p:cNvPr id="5" name="TextBox 4">
            <a:extLst>
              <a:ext uri="{FF2B5EF4-FFF2-40B4-BE49-F238E27FC236}">
                <a16:creationId xmlns="" xmlns:a16="http://schemas.microsoft.com/office/drawing/2014/main" id="{B530A342-04E3-49FA-9F83-B8EA15EB52ED}"/>
              </a:ext>
            </a:extLst>
          </p:cNvPr>
          <p:cNvSpPr txBox="1"/>
          <p:nvPr userDrawn="1"/>
        </p:nvSpPr>
        <p:spPr>
          <a:xfrm>
            <a:off x="809953" y="3993158"/>
            <a:ext cx="5118047" cy="513238"/>
          </a:xfrm>
          <a:prstGeom prst="rect">
            <a:avLst/>
          </a:prstGeom>
          <a:noFill/>
          <a:ln>
            <a:noFill/>
          </a:ln>
        </p:spPr>
        <p:txBody>
          <a:bodyPr wrap="square" lIns="0" tIns="0" rIns="0" bIns="0" anchor="t"/>
          <a:lstStyle/>
          <a:p>
            <a:pPr>
              <a:lnSpc>
                <a:spcPts val="2061"/>
              </a:lnSpc>
              <a:defRPr lang="en-US"/>
            </a:pPr>
            <a:r>
              <a:rPr lang="en-GB" sz="1648" b="1" noProof="0" dirty="0" smtClean="0">
                <a:solidFill>
                  <a:srgbClr val="414042"/>
                </a:solidFill>
                <a:latin typeface="Arial" charset="77"/>
                <a:ea typeface="Arial" charset="77"/>
                <a:cs typeface="Arial" charset="77"/>
              </a:rPr>
              <a:t>www.sustrans.org.uk</a:t>
            </a:r>
          </a:p>
          <a:p>
            <a:pPr>
              <a:lnSpc>
                <a:spcPts val="2061"/>
              </a:lnSpc>
              <a:defRPr lang="en-US"/>
            </a:pPr>
            <a:endParaRPr lang="en-GB" sz="1648" b="1" noProof="0" dirty="0">
              <a:solidFill>
                <a:srgbClr val="414042"/>
              </a:solidFill>
              <a:latin typeface="Arial" charset="77"/>
              <a:ea typeface="Arial" charset="77"/>
              <a:cs typeface="Arial" charset="77"/>
            </a:endParaRPr>
          </a:p>
        </p:txBody>
      </p:sp>
      <p:sp>
        <p:nvSpPr>
          <p:cNvPr id="6" name="TextBox 5">
            <a:extLst>
              <a:ext uri="{FF2B5EF4-FFF2-40B4-BE49-F238E27FC236}">
                <a16:creationId xmlns="" xmlns:a16="http://schemas.microsoft.com/office/drawing/2014/main" id="{C980930A-BABA-42F3-BE3F-FC6B4B10FE05}"/>
              </a:ext>
            </a:extLst>
          </p:cNvPr>
          <p:cNvSpPr txBox="1"/>
          <p:nvPr userDrawn="1"/>
        </p:nvSpPr>
        <p:spPr>
          <a:xfrm>
            <a:off x="792000" y="4410550"/>
            <a:ext cx="5118046" cy="275927"/>
          </a:xfrm>
          <a:prstGeom prst="rect">
            <a:avLst/>
          </a:prstGeom>
          <a:noFill/>
          <a:ln>
            <a:noFill/>
          </a:ln>
        </p:spPr>
        <p:txBody>
          <a:bodyPr wrap="square" lIns="0" tIns="0" rIns="0" bIns="0" anchor="t"/>
          <a:lstStyle/>
          <a:p>
            <a:pPr>
              <a:lnSpc>
                <a:spcPts val="1200"/>
              </a:lnSpc>
              <a:defRPr lang="en-US"/>
            </a:pPr>
            <a:r>
              <a:rPr lang="en-GB" sz="800" noProof="0" dirty="0" smtClean="0">
                <a:solidFill>
                  <a:srgbClr val="414042"/>
                </a:solidFill>
                <a:latin typeface="Arial Regular" charset="77"/>
                <a:ea typeface="Arial Regular" charset="77"/>
                <a:cs typeface="Arial Regular" charset="77"/>
              </a:rPr>
              <a:t>Registered Charity No. 326550 (England and Wales) SC039263 (Scotland)</a:t>
            </a:r>
          </a:p>
          <a:p>
            <a:pPr>
              <a:lnSpc>
                <a:spcPts val="1200"/>
              </a:lnSpc>
              <a:defRPr lang="en-US"/>
            </a:pPr>
            <a:r>
              <a:rPr lang="en-GB" sz="800" noProof="0" dirty="0" smtClean="0">
                <a:solidFill>
                  <a:srgbClr val="414042"/>
                </a:solidFill>
                <a:latin typeface="Arial Regular" charset="77"/>
                <a:ea typeface="Arial Regular" charset="77"/>
                <a:cs typeface="Arial Regular" charset="77"/>
              </a:rPr>
              <a:t>VAT Registration No. 416740656.</a:t>
            </a:r>
            <a:endParaRPr lang="en-GB" sz="800" noProof="0" dirty="0">
              <a:solidFill>
                <a:srgbClr val="414042"/>
              </a:solidFill>
              <a:latin typeface="Arial Regular" charset="77"/>
              <a:ea typeface="Arial Regular" charset="77"/>
              <a:cs typeface="Arial Regular" charset="77"/>
            </a:endParaRPr>
          </a:p>
        </p:txBody>
      </p:sp>
      <p:cxnSp>
        <p:nvCxnSpPr>
          <p:cNvPr id="8" name="Straight Connector 7"/>
          <p:cNvCxnSpPr/>
          <p:nvPr userDrawn="1"/>
        </p:nvCxnSpPr>
        <p:spPr>
          <a:xfrm>
            <a:off x="816040" y="2139702"/>
            <a:ext cx="4116000" cy="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045833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gn-off Slide - Style Two">
    <p:bg>
      <p:bgPr>
        <a:solidFill>
          <a:schemeClr val="accent3"/>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43952" y="3687078"/>
            <a:ext cx="2027453" cy="1126363"/>
          </a:xfrm>
          <a:prstGeom prst="rect">
            <a:avLst/>
          </a:prstGeom>
        </p:spPr>
      </p:pic>
      <p:sp>
        <p:nvSpPr>
          <p:cNvPr id="3" name="Rectangle 2">
            <a:extLst>
              <a:ext uri="{FF2B5EF4-FFF2-40B4-BE49-F238E27FC236}">
                <a16:creationId xmlns="" xmlns:a16="http://schemas.microsoft.com/office/drawing/2014/main" id="{D368174D-F8C3-47D6-8654-0D2D3954895B}"/>
              </a:ext>
            </a:extLst>
          </p:cNvPr>
          <p:cNvSpPr/>
          <p:nvPr userDrawn="1"/>
        </p:nvSpPr>
        <p:spPr>
          <a:xfrm>
            <a:off x="-108520" y="-38250"/>
            <a:ext cx="468000" cy="52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TextBox 3">
            <a:extLst>
              <a:ext uri="{FF2B5EF4-FFF2-40B4-BE49-F238E27FC236}">
                <a16:creationId xmlns="" xmlns:a16="http://schemas.microsoft.com/office/drawing/2014/main" id="{9C8653CA-8B3D-4A5E-A2A2-E778097BB3AB}"/>
              </a:ext>
            </a:extLst>
          </p:cNvPr>
          <p:cNvSpPr txBox="1"/>
          <p:nvPr userDrawn="1"/>
        </p:nvSpPr>
        <p:spPr>
          <a:xfrm>
            <a:off x="809953" y="639637"/>
            <a:ext cx="4098047" cy="2868961"/>
          </a:xfrm>
          <a:prstGeom prst="rect">
            <a:avLst/>
          </a:prstGeom>
          <a:noFill/>
          <a:ln>
            <a:noFill/>
          </a:ln>
        </p:spPr>
        <p:txBody>
          <a:bodyPr wrap="square" lIns="0" tIns="0" rIns="0" bIns="0" anchor="t"/>
          <a:lstStyle/>
          <a:p>
            <a:pPr>
              <a:lnSpc>
                <a:spcPts val="2100"/>
              </a:lnSpc>
              <a:defRPr lang="en-US"/>
            </a:pPr>
            <a:r>
              <a:rPr lang="en-GB" sz="1648" dirty="0" smtClean="0">
                <a:solidFill>
                  <a:schemeClr val="bg2"/>
                </a:solidFill>
                <a:latin typeface="Arial Regular" charset="77"/>
                <a:ea typeface="Arial Regular" charset="77"/>
                <a:cs typeface="Arial Regular" charset="77"/>
              </a:rPr>
              <a:t>Sustrans </a:t>
            </a:r>
            <a:r>
              <a:rPr lang="en-GB" sz="1648" dirty="0" err="1" smtClean="0">
                <a:solidFill>
                  <a:schemeClr val="bg2"/>
                </a:solidFill>
                <a:latin typeface="Arial Regular" charset="77"/>
                <a:ea typeface="Arial Regular" charset="77"/>
                <a:cs typeface="Arial Regular" charset="77"/>
              </a:rPr>
              <a:t>yw’r</a:t>
            </a:r>
            <a:r>
              <a:rPr lang="en-GB" sz="1648" dirty="0" smtClean="0">
                <a:solidFill>
                  <a:schemeClr val="bg2"/>
                </a:solidFill>
                <a:latin typeface="Arial Regular" charset="77"/>
                <a:ea typeface="Arial Regular" charset="77"/>
                <a:cs typeface="Arial Regular" charset="77"/>
              </a:rPr>
              <a:t> </a:t>
            </a:r>
            <a:r>
              <a:rPr lang="en-GB" sz="1648" dirty="0" err="1" smtClean="0">
                <a:solidFill>
                  <a:schemeClr val="bg2"/>
                </a:solidFill>
                <a:latin typeface="Arial Regular" charset="77"/>
                <a:ea typeface="Arial Regular" charset="77"/>
                <a:cs typeface="Arial Regular" charset="77"/>
              </a:rPr>
              <a:t>elusen</a:t>
            </a:r>
            <a:r>
              <a:rPr lang="en-GB" sz="1648" dirty="0" smtClean="0">
                <a:solidFill>
                  <a:schemeClr val="bg2"/>
                </a:solidFill>
                <a:latin typeface="Arial Regular" charset="77"/>
                <a:ea typeface="Arial Regular" charset="77"/>
                <a:cs typeface="Arial Regular" charset="77"/>
              </a:rPr>
              <a:t> </a:t>
            </a:r>
            <a:r>
              <a:rPr lang="en-GB" sz="1648" dirty="0" err="1" smtClean="0">
                <a:solidFill>
                  <a:schemeClr val="bg2"/>
                </a:solidFill>
                <a:latin typeface="Arial Regular" charset="77"/>
                <a:ea typeface="Arial Regular" charset="77"/>
                <a:cs typeface="Arial Regular" charset="77"/>
              </a:rPr>
              <a:t>sy’n</a:t>
            </a:r>
            <a:r>
              <a:rPr lang="en-GB" sz="1648" dirty="0" smtClean="0">
                <a:solidFill>
                  <a:schemeClr val="bg2"/>
                </a:solidFill>
                <a:latin typeface="Arial Regular" charset="77"/>
                <a:ea typeface="Arial Regular" charset="77"/>
                <a:cs typeface="Arial Regular" charset="77"/>
              </a:rPr>
              <a:t> </a:t>
            </a:r>
            <a:r>
              <a:rPr lang="en-GB" sz="1648" dirty="0" err="1" smtClean="0">
                <a:solidFill>
                  <a:schemeClr val="bg2"/>
                </a:solidFill>
                <a:latin typeface="Arial Regular" charset="77"/>
                <a:ea typeface="Arial Regular" charset="77"/>
                <a:cs typeface="Arial Regular" charset="77"/>
              </a:rPr>
              <a:t>ei</a:t>
            </a:r>
            <a:r>
              <a:rPr lang="en-GB" sz="1648" dirty="0" smtClean="0">
                <a:solidFill>
                  <a:schemeClr val="bg2"/>
                </a:solidFill>
                <a:latin typeface="Arial Regular" charset="77"/>
                <a:ea typeface="Arial Regular" charset="77"/>
                <a:cs typeface="Arial Regular" charset="77"/>
              </a:rPr>
              <a:t> </a:t>
            </a:r>
            <a:r>
              <a:rPr lang="en-GB" sz="1648" dirty="0" err="1" smtClean="0">
                <a:solidFill>
                  <a:schemeClr val="bg2"/>
                </a:solidFill>
                <a:latin typeface="Arial Regular" charset="77"/>
                <a:ea typeface="Arial Regular" charset="77"/>
                <a:cs typeface="Arial Regular" charset="77"/>
              </a:rPr>
              <a:t>gwneud</a:t>
            </a:r>
            <a:r>
              <a:rPr lang="en-GB" sz="1648" dirty="0" smtClean="0">
                <a:solidFill>
                  <a:schemeClr val="bg2"/>
                </a:solidFill>
                <a:latin typeface="Arial Regular" charset="77"/>
                <a:ea typeface="Arial Regular" charset="77"/>
                <a:cs typeface="Arial Regular" charset="77"/>
              </a:rPr>
              <a:t> </a:t>
            </a:r>
            <a:r>
              <a:rPr lang="en-GB" sz="1648" dirty="0" err="1" smtClean="0">
                <a:solidFill>
                  <a:schemeClr val="bg2"/>
                </a:solidFill>
                <a:latin typeface="Arial Regular" charset="77"/>
                <a:ea typeface="Arial Regular" charset="77"/>
                <a:cs typeface="Arial Regular" charset="77"/>
              </a:rPr>
              <a:t>yn</a:t>
            </a:r>
            <a:r>
              <a:rPr lang="en-GB" sz="1648" dirty="0" smtClean="0">
                <a:solidFill>
                  <a:schemeClr val="bg2"/>
                </a:solidFill>
                <a:latin typeface="Arial Regular" charset="77"/>
                <a:ea typeface="Arial Regular" charset="77"/>
                <a:cs typeface="Arial Regular" charset="77"/>
              </a:rPr>
              <a:t> haws </a:t>
            </a:r>
            <a:r>
              <a:rPr lang="en-GB" sz="1648" dirty="0" err="1" smtClean="0">
                <a:solidFill>
                  <a:schemeClr val="bg2"/>
                </a:solidFill>
                <a:latin typeface="Arial Regular" charset="77"/>
                <a:ea typeface="Arial Regular" charset="77"/>
                <a:cs typeface="Arial Regular" charset="77"/>
              </a:rPr>
              <a:t>i</a:t>
            </a:r>
            <a:r>
              <a:rPr lang="en-GB" sz="1648" dirty="0" smtClean="0">
                <a:solidFill>
                  <a:schemeClr val="bg2"/>
                </a:solidFill>
                <a:latin typeface="Arial Regular" charset="77"/>
                <a:ea typeface="Arial Regular" charset="77"/>
                <a:cs typeface="Arial Regular" charset="77"/>
              </a:rPr>
              <a:t> </a:t>
            </a:r>
            <a:r>
              <a:rPr lang="en-GB" sz="1648" dirty="0" err="1" smtClean="0">
                <a:solidFill>
                  <a:schemeClr val="bg2"/>
                </a:solidFill>
                <a:latin typeface="Arial Regular" charset="77"/>
                <a:ea typeface="Arial Regular" charset="77"/>
                <a:cs typeface="Arial Regular" charset="77"/>
              </a:rPr>
              <a:t>bobl</a:t>
            </a:r>
            <a:r>
              <a:rPr lang="en-GB" sz="1648" dirty="0" smtClean="0">
                <a:solidFill>
                  <a:schemeClr val="bg2"/>
                </a:solidFill>
                <a:latin typeface="Arial Regular" charset="77"/>
                <a:ea typeface="Arial Regular" charset="77"/>
                <a:cs typeface="Arial Regular" charset="77"/>
              </a:rPr>
              <a:t> </a:t>
            </a:r>
            <a:r>
              <a:rPr lang="en-GB" sz="1648" dirty="0" err="1" smtClean="0">
                <a:solidFill>
                  <a:schemeClr val="bg2"/>
                </a:solidFill>
                <a:latin typeface="Arial Regular" charset="77"/>
                <a:ea typeface="Arial Regular" charset="77"/>
                <a:cs typeface="Arial Regular" charset="77"/>
              </a:rPr>
              <a:t>gerdded</a:t>
            </a:r>
            <a:r>
              <a:rPr lang="en-GB" sz="1648" dirty="0" smtClean="0">
                <a:solidFill>
                  <a:schemeClr val="bg2"/>
                </a:solidFill>
                <a:latin typeface="Arial Regular" charset="77"/>
                <a:ea typeface="Arial Regular" charset="77"/>
                <a:cs typeface="Arial Regular" charset="77"/>
              </a:rPr>
              <a:t> a </a:t>
            </a:r>
            <a:r>
              <a:rPr lang="en-GB" sz="1648" dirty="0" err="1" smtClean="0">
                <a:solidFill>
                  <a:schemeClr val="bg2"/>
                </a:solidFill>
                <a:latin typeface="Arial Regular" charset="77"/>
                <a:ea typeface="Arial Regular" charset="77"/>
                <a:cs typeface="Arial Regular" charset="77"/>
              </a:rPr>
              <a:t>beicio</a:t>
            </a:r>
            <a:r>
              <a:rPr lang="en-GB" sz="1648" dirty="0" smtClean="0">
                <a:solidFill>
                  <a:schemeClr val="bg2"/>
                </a:solidFill>
                <a:latin typeface="Arial Regular" charset="77"/>
                <a:ea typeface="Arial Regular" charset="77"/>
                <a:cs typeface="Arial Regular" charset="77"/>
              </a:rPr>
              <a:t>.</a:t>
            </a:r>
          </a:p>
          <a:p>
            <a:pPr>
              <a:lnSpc>
                <a:spcPts val="2100"/>
              </a:lnSpc>
              <a:defRPr lang="en-US"/>
            </a:pPr>
            <a:endParaRPr lang="en-GB" sz="1648" dirty="0" smtClean="0">
              <a:solidFill>
                <a:schemeClr val="bg2"/>
              </a:solidFill>
              <a:latin typeface="Arial Regular" charset="77"/>
              <a:ea typeface="Arial Regular" charset="77"/>
              <a:cs typeface="Arial Regular" charset="77"/>
            </a:endParaRPr>
          </a:p>
          <a:p>
            <a:pPr>
              <a:lnSpc>
                <a:spcPts val="2100"/>
              </a:lnSpc>
              <a:defRPr lang="en-US"/>
            </a:pPr>
            <a:r>
              <a:rPr lang="en-GB" sz="1648" dirty="0" err="1" smtClean="0">
                <a:solidFill>
                  <a:schemeClr val="bg2"/>
                </a:solidFill>
                <a:latin typeface="Arial Regular" charset="77"/>
                <a:ea typeface="Arial Regular" charset="77"/>
                <a:cs typeface="Arial Regular" charset="77"/>
              </a:rPr>
              <a:t>Rydym</a:t>
            </a:r>
            <a:r>
              <a:rPr lang="en-GB" sz="1648" dirty="0" smtClean="0">
                <a:solidFill>
                  <a:schemeClr val="bg2"/>
                </a:solidFill>
                <a:latin typeface="Arial Regular" charset="77"/>
                <a:ea typeface="Arial Regular" charset="77"/>
                <a:cs typeface="Arial Regular" charset="77"/>
              </a:rPr>
              <a:t> </a:t>
            </a:r>
            <a:r>
              <a:rPr lang="en-GB" sz="1648" dirty="0" err="1" smtClean="0">
                <a:solidFill>
                  <a:schemeClr val="bg2"/>
                </a:solidFill>
                <a:latin typeface="Arial Regular" charset="77"/>
                <a:ea typeface="Arial Regular" charset="77"/>
                <a:cs typeface="Arial Regular" charset="77"/>
              </a:rPr>
              <a:t>yn</a:t>
            </a:r>
            <a:r>
              <a:rPr lang="en-GB" sz="1648" dirty="0" smtClean="0">
                <a:solidFill>
                  <a:schemeClr val="bg2"/>
                </a:solidFill>
                <a:latin typeface="Arial Regular" charset="77"/>
                <a:ea typeface="Arial Regular" charset="77"/>
                <a:cs typeface="Arial Regular" charset="77"/>
              </a:rPr>
              <a:t> </a:t>
            </a:r>
            <a:r>
              <a:rPr lang="en-GB" sz="1648" dirty="0" err="1" smtClean="0">
                <a:solidFill>
                  <a:schemeClr val="bg2"/>
                </a:solidFill>
                <a:latin typeface="Arial Regular" charset="77"/>
                <a:ea typeface="Arial Regular" charset="77"/>
                <a:cs typeface="Arial Regular" charset="77"/>
              </a:rPr>
              <a:t>cysylltu</a:t>
            </a:r>
            <a:r>
              <a:rPr lang="en-GB" sz="1648" dirty="0" smtClean="0">
                <a:solidFill>
                  <a:schemeClr val="bg2"/>
                </a:solidFill>
                <a:latin typeface="Arial Regular" charset="77"/>
                <a:ea typeface="Arial Regular" charset="77"/>
                <a:cs typeface="Arial Regular" charset="77"/>
              </a:rPr>
              <a:t> </a:t>
            </a:r>
            <a:r>
              <a:rPr lang="en-GB" sz="1648" dirty="0" err="1" smtClean="0">
                <a:solidFill>
                  <a:schemeClr val="bg2"/>
                </a:solidFill>
                <a:latin typeface="Arial Regular" charset="77"/>
                <a:ea typeface="Arial Regular" charset="77"/>
                <a:cs typeface="Arial Regular" charset="77"/>
              </a:rPr>
              <a:t>pobl</a:t>
            </a:r>
            <a:r>
              <a:rPr lang="en-GB" sz="1648" dirty="0" smtClean="0">
                <a:solidFill>
                  <a:schemeClr val="bg2"/>
                </a:solidFill>
                <a:latin typeface="Arial Regular" charset="77"/>
                <a:ea typeface="Arial Regular" charset="77"/>
                <a:cs typeface="Arial Regular" charset="77"/>
              </a:rPr>
              <a:t> a </a:t>
            </a:r>
            <a:r>
              <a:rPr lang="en-GB" sz="1648" dirty="0" err="1" smtClean="0">
                <a:solidFill>
                  <a:schemeClr val="bg2"/>
                </a:solidFill>
                <a:latin typeface="Arial Regular" charset="77"/>
                <a:ea typeface="Arial Regular" charset="77"/>
                <a:cs typeface="Arial Regular" charset="77"/>
              </a:rPr>
              <a:t>llefydd</a:t>
            </a:r>
            <a:r>
              <a:rPr lang="en-GB" sz="1648" dirty="0" smtClean="0">
                <a:solidFill>
                  <a:schemeClr val="bg2"/>
                </a:solidFill>
                <a:latin typeface="Arial Regular" charset="77"/>
                <a:ea typeface="Arial Regular" charset="77"/>
                <a:cs typeface="Arial Regular" charset="77"/>
              </a:rPr>
              <a:t>, </a:t>
            </a:r>
            <a:r>
              <a:rPr lang="en-GB" sz="1648" dirty="0" err="1" smtClean="0">
                <a:solidFill>
                  <a:schemeClr val="bg2"/>
                </a:solidFill>
                <a:latin typeface="Arial Regular" charset="77"/>
                <a:ea typeface="Arial Regular" charset="77"/>
                <a:cs typeface="Arial Regular" charset="77"/>
              </a:rPr>
              <a:t>yn</a:t>
            </a:r>
            <a:r>
              <a:rPr lang="en-GB" sz="1648" dirty="0" smtClean="0">
                <a:solidFill>
                  <a:schemeClr val="bg2"/>
                </a:solidFill>
                <a:latin typeface="Arial Regular" charset="77"/>
                <a:ea typeface="Arial Regular" charset="77"/>
                <a:cs typeface="Arial Regular" charset="77"/>
              </a:rPr>
              <a:t> </a:t>
            </a:r>
            <a:r>
              <a:rPr lang="en-GB" sz="1648" dirty="0" err="1" smtClean="0">
                <a:solidFill>
                  <a:schemeClr val="bg2"/>
                </a:solidFill>
                <a:latin typeface="Arial Regular" charset="77"/>
                <a:ea typeface="Arial Regular" charset="77"/>
                <a:cs typeface="Arial Regular" charset="77"/>
              </a:rPr>
              <a:t>creu</a:t>
            </a:r>
            <a:r>
              <a:rPr lang="en-GB" sz="1648" dirty="0" smtClean="0">
                <a:solidFill>
                  <a:schemeClr val="bg2"/>
                </a:solidFill>
                <a:latin typeface="Arial Regular" charset="77"/>
                <a:ea typeface="Arial Regular" charset="77"/>
                <a:cs typeface="Arial Regular" charset="77"/>
              </a:rPr>
              <a:t> </a:t>
            </a:r>
            <a:r>
              <a:rPr lang="en-GB" sz="1648" dirty="0" err="1" smtClean="0">
                <a:solidFill>
                  <a:schemeClr val="bg2"/>
                </a:solidFill>
                <a:latin typeface="Arial Regular" charset="77"/>
                <a:ea typeface="Arial Regular" charset="77"/>
                <a:cs typeface="Arial Regular" charset="77"/>
              </a:rPr>
              <a:t>cymunedau</a:t>
            </a:r>
            <a:r>
              <a:rPr lang="en-GB" sz="1648" dirty="0" smtClean="0">
                <a:solidFill>
                  <a:schemeClr val="bg2"/>
                </a:solidFill>
                <a:latin typeface="Arial Regular" charset="77"/>
                <a:ea typeface="Arial Regular" charset="77"/>
                <a:cs typeface="Arial Regular" charset="77"/>
              </a:rPr>
              <a:t> </a:t>
            </a:r>
            <a:r>
              <a:rPr lang="en-GB" sz="1648" dirty="0" err="1" smtClean="0">
                <a:solidFill>
                  <a:schemeClr val="bg2"/>
                </a:solidFill>
                <a:latin typeface="Arial Regular" charset="77"/>
                <a:ea typeface="Arial Regular" charset="77"/>
                <a:cs typeface="Arial Regular" charset="77"/>
              </a:rPr>
              <a:t>byw</a:t>
            </a:r>
            <a:r>
              <a:rPr lang="en-GB" sz="1648" dirty="0" smtClean="0">
                <a:solidFill>
                  <a:schemeClr val="bg2"/>
                </a:solidFill>
                <a:latin typeface="Arial Regular" charset="77"/>
                <a:ea typeface="Arial Regular" charset="77"/>
                <a:cs typeface="Arial Regular" charset="77"/>
              </a:rPr>
              <a:t>, </a:t>
            </a:r>
            <a:r>
              <a:rPr lang="en-GB" sz="1648" dirty="0" err="1" smtClean="0">
                <a:solidFill>
                  <a:schemeClr val="bg2"/>
                </a:solidFill>
                <a:latin typeface="Arial Regular" charset="77"/>
                <a:ea typeface="Arial Regular" charset="77"/>
                <a:cs typeface="Arial Regular" charset="77"/>
              </a:rPr>
              <a:t>yn</a:t>
            </a:r>
            <a:r>
              <a:rPr lang="en-GB" sz="1648" dirty="0" smtClean="0">
                <a:solidFill>
                  <a:schemeClr val="bg2"/>
                </a:solidFill>
                <a:latin typeface="Arial Regular" charset="77"/>
                <a:ea typeface="Arial Regular" charset="77"/>
                <a:cs typeface="Arial Regular" charset="77"/>
              </a:rPr>
              <a:t> </a:t>
            </a:r>
            <a:r>
              <a:rPr lang="en-GB" sz="1648" dirty="0" err="1" smtClean="0">
                <a:solidFill>
                  <a:schemeClr val="bg2"/>
                </a:solidFill>
                <a:latin typeface="Arial Regular" charset="77"/>
                <a:ea typeface="Arial Regular" charset="77"/>
                <a:cs typeface="Arial Regular" charset="77"/>
              </a:rPr>
              <a:t>trawsnewid</a:t>
            </a:r>
            <a:r>
              <a:rPr lang="en-GB" sz="1648" dirty="0" smtClean="0">
                <a:solidFill>
                  <a:schemeClr val="bg2"/>
                </a:solidFill>
                <a:latin typeface="Arial Regular" charset="77"/>
                <a:ea typeface="Arial Regular" charset="77"/>
                <a:cs typeface="Arial Regular" charset="77"/>
              </a:rPr>
              <a:t> y </a:t>
            </a:r>
            <a:r>
              <a:rPr lang="en-GB" sz="1648" dirty="0" err="1" smtClean="0">
                <a:solidFill>
                  <a:schemeClr val="bg2"/>
                </a:solidFill>
                <a:latin typeface="Arial Regular" charset="77"/>
                <a:ea typeface="Arial Regular" charset="77"/>
                <a:cs typeface="Arial Regular" charset="77"/>
              </a:rPr>
              <a:t>daith</a:t>
            </a:r>
            <a:r>
              <a:rPr lang="en-GB" sz="1648" dirty="0" smtClean="0">
                <a:solidFill>
                  <a:schemeClr val="bg2"/>
                </a:solidFill>
                <a:latin typeface="Arial Regular" charset="77"/>
                <a:ea typeface="Arial Regular" charset="77"/>
                <a:cs typeface="Arial Regular" charset="77"/>
              </a:rPr>
              <a:t> </a:t>
            </a:r>
            <a:r>
              <a:rPr lang="en-GB" sz="1648" dirty="0" err="1" smtClean="0">
                <a:solidFill>
                  <a:schemeClr val="bg2"/>
                </a:solidFill>
                <a:latin typeface="Arial Regular" charset="77"/>
                <a:ea typeface="Arial Regular" charset="77"/>
                <a:cs typeface="Arial Regular" charset="77"/>
              </a:rPr>
              <a:t>i’r</a:t>
            </a:r>
            <a:r>
              <a:rPr lang="en-GB" sz="1648" dirty="0" smtClean="0">
                <a:solidFill>
                  <a:schemeClr val="bg2"/>
                </a:solidFill>
                <a:latin typeface="Arial Regular" charset="77"/>
                <a:ea typeface="Arial Regular" charset="77"/>
                <a:cs typeface="Arial Regular" charset="77"/>
              </a:rPr>
              <a:t> </a:t>
            </a:r>
            <a:r>
              <a:rPr lang="en-GB" sz="1648" dirty="0" err="1" smtClean="0">
                <a:solidFill>
                  <a:schemeClr val="bg2"/>
                </a:solidFill>
                <a:latin typeface="Arial Regular" charset="77"/>
                <a:ea typeface="Arial Regular" charset="77"/>
                <a:cs typeface="Arial Regular" charset="77"/>
              </a:rPr>
              <a:t>ysgol</a:t>
            </a:r>
            <a:r>
              <a:rPr lang="en-GB" sz="1648" dirty="0" smtClean="0">
                <a:solidFill>
                  <a:schemeClr val="bg2"/>
                </a:solidFill>
                <a:latin typeface="Arial Regular" charset="77"/>
                <a:ea typeface="Arial Regular" charset="77"/>
                <a:cs typeface="Arial Regular" charset="77"/>
              </a:rPr>
              <a:t> ac </a:t>
            </a:r>
            <a:r>
              <a:rPr lang="en-GB" sz="1648" dirty="0" err="1" smtClean="0">
                <a:solidFill>
                  <a:schemeClr val="bg2"/>
                </a:solidFill>
                <a:latin typeface="Arial Regular" charset="77"/>
                <a:ea typeface="Arial Regular" charset="77"/>
                <a:cs typeface="Arial Regular" charset="77"/>
              </a:rPr>
              <a:t>yn</a:t>
            </a:r>
            <a:r>
              <a:rPr lang="en-GB" sz="1648" dirty="0" smtClean="0">
                <a:solidFill>
                  <a:schemeClr val="bg2"/>
                </a:solidFill>
                <a:latin typeface="Arial Regular" charset="77"/>
                <a:ea typeface="Arial Regular" charset="77"/>
                <a:cs typeface="Arial Regular" charset="77"/>
              </a:rPr>
              <a:t> </a:t>
            </a:r>
            <a:r>
              <a:rPr lang="en-GB" sz="1648" dirty="0" err="1" smtClean="0">
                <a:solidFill>
                  <a:schemeClr val="bg2"/>
                </a:solidFill>
                <a:latin typeface="Arial Regular" charset="77"/>
                <a:ea typeface="Arial Regular" charset="77"/>
                <a:cs typeface="Arial Regular" charset="77"/>
              </a:rPr>
              <a:t>hwyluso</a:t>
            </a:r>
            <a:r>
              <a:rPr lang="en-GB" sz="1648" dirty="0" smtClean="0">
                <a:solidFill>
                  <a:schemeClr val="bg2"/>
                </a:solidFill>
                <a:latin typeface="Arial Regular" charset="77"/>
                <a:ea typeface="Arial Regular" charset="77"/>
                <a:cs typeface="Arial Regular" charset="77"/>
              </a:rPr>
              <a:t> </a:t>
            </a:r>
            <a:r>
              <a:rPr lang="en-GB" sz="1648" dirty="0" err="1" smtClean="0">
                <a:solidFill>
                  <a:schemeClr val="bg2"/>
                </a:solidFill>
                <a:latin typeface="Arial Regular" charset="77"/>
                <a:ea typeface="Arial Regular" charset="77"/>
                <a:cs typeface="Arial Regular" charset="77"/>
              </a:rPr>
              <a:t>taith</a:t>
            </a:r>
            <a:r>
              <a:rPr lang="en-GB" sz="1648" dirty="0" smtClean="0">
                <a:solidFill>
                  <a:schemeClr val="bg2"/>
                </a:solidFill>
                <a:latin typeface="Arial Regular" charset="77"/>
                <a:ea typeface="Arial Regular" charset="77"/>
                <a:cs typeface="Arial Regular" charset="77"/>
              </a:rPr>
              <a:t> </a:t>
            </a:r>
            <a:r>
              <a:rPr lang="en-GB" sz="1648" dirty="0" err="1" smtClean="0">
                <a:solidFill>
                  <a:schemeClr val="bg2"/>
                </a:solidFill>
                <a:latin typeface="Arial Regular" charset="77"/>
                <a:ea typeface="Arial Regular" charset="77"/>
                <a:cs typeface="Arial Regular" charset="77"/>
              </a:rPr>
              <a:t>hapusach</a:t>
            </a:r>
            <a:r>
              <a:rPr lang="en-GB" sz="1648" dirty="0" smtClean="0">
                <a:solidFill>
                  <a:schemeClr val="bg2"/>
                </a:solidFill>
                <a:latin typeface="Arial Regular" charset="77"/>
                <a:ea typeface="Arial Regular" charset="77"/>
                <a:cs typeface="Arial Regular" charset="77"/>
              </a:rPr>
              <a:t> ac </a:t>
            </a:r>
            <a:r>
              <a:rPr lang="en-GB" sz="1648" dirty="0" err="1" smtClean="0">
                <a:solidFill>
                  <a:schemeClr val="bg2"/>
                </a:solidFill>
                <a:latin typeface="Arial Regular" charset="77"/>
                <a:ea typeface="Arial Regular" charset="77"/>
                <a:cs typeface="Arial Regular" charset="77"/>
              </a:rPr>
              <a:t>iachach</a:t>
            </a:r>
            <a:r>
              <a:rPr lang="en-GB" sz="1648" dirty="0" smtClean="0">
                <a:solidFill>
                  <a:schemeClr val="bg2"/>
                </a:solidFill>
                <a:latin typeface="Arial Regular" charset="77"/>
                <a:ea typeface="Arial Regular" charset="77"/>
                <a:cs typeface="Arial Regular" charset="77"/>
              </a:rPr>
              <a:t> </a:t>
            </a:r>
            <a:r>
              <a:rPr lang="en-GB" sz="1648" dirty="0" err="1" smtClean="0">
                <a:solidFill>
                  <a:schemeClr val="bg2"/>
                </a:solidFill>
                <a:latin typeface="Arial Regular" charset="77"/>
                <a:ea typeface="Arial Regular" charset="77"/>
                <a:cs typeface="Arial Regular" charset="77"/>
              </a:rPr>
              <a:t>i’r</a:t>
            </a:r>
            <a:r>
              <a:rPr lang="en-GB" sz="1648" dirty="0" smtClean="0">
                <a:solidFill>
                  <a:schemeClr val="bg2"/>
                </a:solidFill>
                <a:latin typeface="Arial Regular" charset="77"/>
                <a:ea typeface="Arial Regular" charset="77"/>
                <a:cs typeface="Arial Regular" charset="77"/>
              </a:rPr>
              <a:t> </a:t>
            </a:r>
            <a:r>
              <a:rPr lang="en-GB" sz="1648" dirty="0" err="1" smtClean="0">
                <a:solidFill>
                  <a:schemeClr val="bg2"/>
                </a:solidFill>
                <a:latin typeface="Arial Regular" charset="77"/>
                <a:ea typeface="Arial Regular" charset="77"/>
                <a:cs typeface="Arial Regular" charset="77"/>
              </a:rPr>
              <a:t>gwaith</a:t>
            </a:r>
            <a:r>
              <a:rPr lang="en-GB" sz="1648" dirty="0" smtClean="0">
                <a:solidFill>
                  <a:schemeClr val="bg2"/>
                </a:solidFill>
                <a:latin typeface="Arial Regular" charset="77"/>
                <a:ea typeface="Arial Regular" charset="77"/>
                <a:cs typeface="Arial Regular" charset="77"/>
              </a:rPr>
              <a:t>. </a:t>
            </a:r>
          </a:p>
          <a:p>
            <a:pPr>
              <a:lnSpc>
                <a:spcPts val="2100"/>
              </a:lnSpc>
              <a:defRPr lang="en-US"/>
            </a:pPr>
            <a:endParaRPr lang="en-GB" sz="1648" dirty="0" smtClean="0">
              <a:solidFill>
                <a:schemeClr val="bg2"/>
              </a:solidFill>
              <a:latin typeface="Arial Regular" charset="77"/>
              <a:ea typeface="Arial Regular" charset="77"/>
              <a:cs typeface="Arial Regular" charset="77"/>
            </a:endParaRPr>
          </a:p>
          <a:p>
            <a:pPr>
              <a:lnSpc>
                <a:spcPts val="2100"/>
              </a:lnSpc>
              <a:defRPr lang="en-US"/>
            </a:pPr>
            <a:r>
              <a:rPr lang="en-GB" sz="1648" dirty="0" err="1" smtClean="0">
                <a:solidFill>
                  <a:schemeClr val="bg2"/>
                </a:solidFill>
                <a:latin typeface="Arial Regular" charset="77"/>
                <a:ea typeface="Arial Regular" charset="77"/>
                <a:cs typeface="Arial Regular" charset="77"/>
              </a:rPr>
              <a:t>Ymunwch</a:t>
            </a:r>
            <a:r>
              <a:rPr lang="en-GB" sz="1648" dirty="0" smtClean="0">
                <a:solidFill>
                  <a:schemeClr val="bg2"/>
                </a:solidFill>
                <a:latin typeface="Arial Regular" charset="77"/>
                <a:ea typeface="Arial Regular" charset="77"/>
                <a:cs typeface="Arial Regular" charset="77"/>
              </a:rPr>
              <a:t> â </a:t>
            </a:r>
            <a:r>
              <a:rPr lang="en-GB" sz="1648" dirty="0" err="1" smtClean="0">
                <a:solidFill>
                  <a:schemeClr val="bg2"/>
                </a:solidFill>
                <a:latin typeface="Arial Regular" charset="77"/>
                <a:ea typeface="Arial Regular" charset="77"/>
                <a:cs typeface="Arial Regular" charset="77"/>
              </a:rPr>
              <a:t>ni</a:t>
            </a:r>
            <a:r>
              <a:rPr lang="en-GB" sz="1648" dirty="0" smtClean="0">
                <a:solidFill>
                  <a:schemeClr val="bg2"/>
                </a:solidFill>
                <a:latin typeface="Arial Regular" charset="77"/>
                <a:ea typeface="Arial Regular" charset="77"/>
                <a:cs typeface="Arial Regular" charset="77"/>
              </a:rPr>
              <a:t> </a:t>
            </a:r>
            <a:r>
              <a:rPr lang="en-GB" sz="1648" dirty="0" err="1" smtClean="0">
                <a:solidFill>
                  <a:schemeClr val="bg2"/>
                </a:solidFill>
                <a:latin typeface="Arial Regular" charset="77"/>
                <a:ea typeface="Arial Regular" charset="77"/>
                <a:cs typeface="Arial Regular" charset="77"/>
              </a:rPr>
              <a:t>ar</a:t>
            </a:r>
            <a:r>
              <a:rPr lang="en-GB" sz="1648" dirty="0" smtClean="0">
                <a:solidFill>
                  <a:schemeClr val="bg2"/>
                </a:solidFill>
                <a:latin typeface="Arial Regular" charset="77"/>
                <a:ea typeface="Arial Regular" charset="77"/>
                <a:cs typeface="Arial Regular" charset="77"/>
              </a:rPr>
              <a:t> </a:t>
            </a:r>
            <a:r>
              <a:rPr lang="en-GB" sz="1648" dirty="0" err="1" smtClean="0">
                <a:solidFill>
                  <a:schemeClr val="bg2"/>
                </a:solidFill>
                <a:latin typeface="Arial Regular" charset="77"/>
                <a:ea typeface="Arial Regular" charset="77"/>
                <a:cs typeface="Arial Regular" charset="77"/>
              </a:rPr>
              <a:t>ein</a:t>
            </a:r>
            <a:r>
              <a:rPr lang="en-GB" sz="1648" dirty="0" smtClean="0">
                <a:solidFill>
                  <a:schemeClr val="bg2"/>
                </a:solidFill>
                <a:latin typeface="Arial Regular" charset="77"/>
                <a:ea typeface="Arial Regular" charset="77"/>
                <a:cs typeface="Arial Regular" charset="77"/>
              </a:rPr>
              <a:t> </a:t>
            </a:r>
            <a:r>
              <a:rPr lang="en-GB" sz="1648" dirty="0" err="1" smtClean="0">
                <a:solidFill>
                  <a:schemeClr val="bg2"/>
                </a:solidFill>
                <a:latin typeface="Arial Regular" charset="77"/>
                <a:ea typeface="Arial Regular" charset="77"/>
                <a:cs typeface="Arial Regular" charset="77"/>
              </a:rPr>
              <a:t>siwrne</a:t>
            </a:r>
            <a:r>
              <a:rPr lang="en-GB" sz="1648" dirty="0" smtClean="0">
                <a:solidFill>
                  <a:schemeClr val="bg2"/>
                </a:solidFill>
                <a:latin typeface="Arial Regular" charset="77"/>
                <a:ea typeface="Arial Regular" charset="77"/>
                <a:cs typeface="Arial Regular" charset="77"/>
              </a:rPr>
              <a:t>. </a:t>
            </a:r>
          </a:p>
          <a:p>
            <a:pPr>
              <a:lnSpc>
                <a:spcPts val="2100"/>
              </a:lnSpc>
              <a:defRPr lang="en-US"/>
            </a:pPr>
            <a:endParaRPr lang="en-GB" sz="1648" noProof="0" dirty="0">
              <a:solidFill>
                <a:schemeClr val="bg2"/>
              </a:solidFill>
              <a:latin typeface="Arial Regular" charset="77"/>
              <a:ea typeface="Arial Regular" charset="77"/>
              <a:cs typeface="Arial Regular" charset="77"/>
            </a:endParaRPr>
          </a:p>
        </p:txBody>
      </p:sp>
      <p:sp>
        <p:nvSpPr>
          <p:cNvPr id="5" name="TextBox 4">
            <a:extLst>
              <a:ext uri="{FF2B5EF4-FFF2-40B4-BE49-F238E27FC236}">
                <a16:creationId xmlns="" xmlns:a16="http://schemas.microsoft.com/office/drawing/2014/main" id="{B530A342-04E3-49FA-9F83-B8EA15EB52ED}"/>
              </a:ext>
            </a:extLst>
          </p:cNvPr>
          <p:cNvSpPr txBox="1"/>
          <p:nvPr userDrawn="1"/>
        </p:nvSpPr>
        <p:spPr>
          <a:xfrm>
            <a:off x="809953" y="3993158"/>
            <a:ext cx="5118047" cy="513238"/>
          </a:xfrm>
          <a:prstGeom prst="rect">
            <a:avLst/>
          </a:prstGeom>
          <a:noFill/>
          <a:ln>
            <a:noFill/>
          </a:ln>
        </p:spPr>
        <p:txBody>
          <a:bodyPr wrap="square" lIns="0" tIns="0" rIns="0" bIns="0" anchor="t"/>
          <a:lstStyle/>
          <a:p>
            <a:pPr>
              <a:lnSpc>
                <a:spcPts val="2061"/>
              </a:lnSpc>
              <a:defRPr lang="en-US"/>
            </a:pPr>
            <a:r>
              <a:rPr lang="en-GB" sz="1648" b="1" noProof="0" dirty="0" smtClean="0">
                <a:solidFill>
                  <a:schemeClr val="accent4"/>
                </a:solidFill>
                <a:latin typeface="Arial" charset="77"/>
                <a:ea typeface="Arial" charset="77"/>
                <a:cs typeface="Arial" charset="77"/>
              </a:rPr>
              <a:t>www.sustrans.org.uk</a:t>
            </a:r>
          </a:p>
          <a:p>
            <a:pPr>
              <a:lnSpc>
                <a:spcPts val="2061"/>
              </a:lnSpc>
              <a:defRPr lang="en-US"/>
            </a:pPr>
            <a:endParaRPr lang="en-GB" sz="1648" b="1" noProof="0" dirty="0">
              <a:solidFill>
                <a:schemeClr val="accent4"/>
              </a:solidFill>
              <a:latin typeface="Arial" charset="77"/>
              <a:ea typeface="Arial" charset="77"/>
              <a:cs typeface="Arial" charset="77"/>
            </a:endParaRPr>
          </a:p>
        </p:txBody>
      </p:sp>
      <p:sp>
        <p:nvSpPr>
          <p:cNvPr id="6" name="TextBox 5">
            <a:extLst>
              <a:ext uri="{FF2B5EF4-FFF2-40B4-BE49-F238E27FC236}">
                <a16:creationId xmlns="" xmlns:a16="http://schemas.microsoft.com/office/drawing/2014/main" id="{C980930A-BABA-42F3-BE3F-FC6B4B10FE05}"/>
              </a:ext>
            </a:extLst>
          </p:cNvPr>
          <p:cNvSpPr txBox="1"/>
          <p:nvPr userDrawn="1"/>
        </p:nvSpPr>
        <p:spPr>
          <a:xfrm>
            <a:off x="792000" y="4410550"/>
            <a:ext cx="5118046" cy="275927"/>
          </a:xfrm>
          <a:prstGeom prst="rect">
            <a:avLst/>
          </a:prstGeom>
          <a:noFill/>
          <a:ln>
            <a:noFill/>
          </a:ln>
        </p:spPr>
        <p:txBody>
          <a:bodyPr wrap="square" lIns="0" tIns="0" rIns="0" bIns="0" anchor="t"/>
          <a:lstStyle/>
          <a:p>
            <a:pPr>
              <a:lnSpc>
                <a:spcPts val="1200"/>
              </a:lnSpc>
              <a:defRPr lang="en-US"/>
            </a:pPr>
            <a:r>
              <a:rPr lang="en-GB" sz="800" noProof="0" dirty="0" smtClean="0">
                <a:solidFill>
                  <a:schemeClr val="accent4"/>
                </a:solidFill>
                <a:latin typeface="Arial Regular" charset="77"/>
                <a:ea typeface="Arial Regular" charset="77"/>
                <a:cs typeface="Arial Regular" charset="77"/>
              </a:rPr>
              <a:t>Registered Charity No. 326550 (England and Wales) SC039263 (Scotland)</a:t>
            </a:r>
          </a:p>
          <a:p>
            <a:pPr>
              <a:lnSpc>
                <a:spcPts val="1200"/>
              </a:lnSpc>
              <a:defRPr lang="en-US"/>
            </a:pPr>
            <a:r>
              <a:rPr lang="en-GB" sz="800" noProof="0" dirty="0" smtClean="0">
                <a:solidFill>
                  <a:schemeClr val="accent4"/>
                </a:solidFill>
                <a:latin typeface="Arial Regular" charset="77"/>
                <a:ea typeface="Arial Regular" charset="77"/>
                <a:cs typeface="Arial Regular" charset="77"/>
              </a:rPr>
              <a:t>VAT Registration No. 416740656.</a:t>
            </a:r>
            <a:endParaRPr lang="en-GB" sz="800" noProof="0" dirty="0">
              <a:solidFill>
                <a:schemeClr val="accent4"/>
              </a:solidFill>
              <a:latin typeface="Arial Regular" charset="77"/>
              <a:ea typeface="Arial Regular" charset="77"/>
              <a:cs typeface="Arial Regular" charset="77"/>
            </a:endParaRPr>
          </a:p>
        </p:txBody>
      </p:sp>
    </p:spTree>
    <p:extLst>
      <p:ext uri="{BB962C8B-B14F-4D97-AF65-F5344CB8AC3E}">
        <p14:creationId xmlns:p14="http://schemas.microsoft.com/office/powerpoint/2010/main" val="41637469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ign-off Slide - Style Two">
    <p:bg>
      <p:bgPr>
        <a:solidFill>
          <a:schemeClr val="accent3"/>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43952" y="3687078"/>
            <a:ext cx="2027453" cy="1126363"/>
          </a:xfrm>
          <a:prstGeom prst="rect">
            <a:avLst/>
          </a:prstGeom>
        </p:spPr>
      </p:pic>
      <p:sp>
        <p:nvSpPr>
          <p:cNvPr id="3" name="Rectangle 2">
            <a:extLst>
              <a:ext uri="{FF2B5EF4-FFF2-40B4-BE49-F238E27FC236}">
                <a16:creationId xmlns="" xmlns:a16="http://schemas.microsoft.com/office/drawing/2014/main" id="{D368174D-F8C3-47D6-8654-0D2D3954895B}"/>
              </a:ext>
            </a:extLst>
          </p:cNvPr>
          <p:cNvSpPr/>
          <p:nvPr userDrawn="1"/>
        </p:nvSpPr>
        <p:spPr>
          <a:xfrm>
            <a:off x="-108520" y="-38250"/>
            <a:ext cx="468000" cy="52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TextBox 3">
            <a:extLst>
              <a:ext uri="{FF2B5EF4-FFF2-40B4-BE49-F238E27FC236}">
                <a16:creationId xmlns="" xmlns:a16="http://schemas.microsoft.com/office/drawing/2014/main" id="{9C8653CA-8B3D-4A5E-A2A2-E778097BB3AB}"/>
              </a:ext>
            </a:extLst>
          </p:cNvPr>
          <p:cNvSpPr txBox="1"/>
          <p:nvPr userDrawn="1"/>
        </p:nvSpPr>
        <p:spPr>
          <a:xfrm>
            <a:off x="809953" y="639637"/>
            <a:ext cx="4770159" cy="2868961"/>
          </a:xfrm>
          <a:prstGeom prst="rect">
            <a:avLst/>
          </a:prstGeom>
          <a:noFill/>
          <a:ln>
            <a:noFill/>
          </a:ln>
        </p:spPr>
        <p:txBody>
          <a:bodyPr wrap="square" lIns="0" tIns="0" rIns="0" bIns="0" anchor="t"/>
          <a:lstStyle/>
          <a:p>
            <a:pPr marL="0" algn="l" defTabSz="623282" rtl="0" eaLnBrk="1" latinLnBrk="0" hangingPunct="1">
              <a:lnSpc>
                <a:spcPct val="100000"/>
              </a:lnSpc>
              <a:defRPr lang="en-US"/>
            </a:pPr>
            <a:r>
              <a:rPr lang="en-GB" sz="1200" kern="1200" dirty="0" smtClean="0">
                <a:solidFill>
                  <a:schemeClr val="bg2"/>
                </a:solidFill>
                <a:latin typeface="Arial Regular" charset="77"/>
                <a:ea typeface="Arial Regular" charset="77"/>
                <a:cs typeface="Arial Regular" charset="77"/>
              </a:rPr>
              <a:t>Sustrans </a:t>
            </a:r>
            <a:r>
              <a:rPr lang="en-GB" sz="1200" kern="1200" dirty="0" err="1" smtClean="0">
                <a:solidFill>
                  <a:schemeClr val="bg2"/>
                </a:solidFill>
                <a:latin typeface="Arial Regular" charset="77"/>
                <a:ea typeface="Arial Regular" charset="77"/>
                <a:cs typeface="Arial Regular" charset="77"/>
              </a:rPr>
              <a:t>yw’r</a:t>
            </a:r>
            <a:r>
              <a:rPr lang="en-GB" sz="1200" kern="1200" dirty="0" smtClean="0">
                <a:solidFill>
                  <a:schemeClr val="bg2"/>
                </a:solidFill>
                <a:latin typeface="Arial Regular" charset="77"/>
                <a:ea typeface="Arial Regular" charset="77"/>
                <a:cs typeface="Arial Regular" charset="77"/>
              </a:rPr>
              <a:t> </a:t>
            </a:r>
            <a:r>
              <a:rPr lang="en-GB" sz="1200" kern="1200" dirty="0" err="1" smtClean="0">
                <a:solidFill>
                  <a:schemeClr val="bg2"/>
                </a:solidFill>
                <a:latin typeface="Arial Regular" charset="77"/>
                <a:ea typeface="Arial Regular" charset="77"/>
                <a:cs typeface="Arial Regular" charset="77"/>
              </a:rPr>
              <a:t>elusen</a:t>
            </a:r>
            <a:r>
              <a:rPr lang="en-GB" sz="1200" kern="1200" dirty="0" smtClean="0">
                <a:solidFill>
                  <a:schemeClr val="bg2"/>
                </a:solidFill>
                <a:latin typeface="Arial Regular" charset="77"/>
                <a:ea typeface="Arial Regular" charset="77"/>
                <a:cs typeface="Arial Regular" charset="77"/>
              </a:rPr>
              <a:t> </a:t>
            </a:r>
            <a:r>
              <a:rPr lang="en-GB" sz="1200" kern="1200" dirty="0" err="1" smtClean="0">
                <a:solidFill>
                  <a:schemeClr val="bg2"/>
                </a:solidFill>
                <a:latin typeface="Arial Regular" charset="77"/>
                <a:ea typeface="Arial Regular" charset="77"/>
                <a:cs typeface="Arial Regular" charset="77"/>
              </a:rPr>
              <a:t>sy’n</a:t>
            </a:r>
            <a:r>
              <a:rPr lang="en-GB" sz="1200" kern="1200" dirty="0" smtClean="0">
                <a:solidFill>
                  <a:schemeClr val="bg2"/>
                </a:solidFill>
                <a:latin typeface="Arial Regular" charset="77"/>
                <a:ea typeface="Arial Regular" charset="77"/>
                <a:cs typeface="Arial Regular" charset="77"/>
              </a:rPr>
              <a:t> </a:t>
            </a:r>
            <a:r>
              <a:rPr lang="en-GB" sz="1200" kern="1200" dirty="0" err="1" smtClean="0">
                <a:solidFill>
                  <a:schemeClr val="bg2"/>
                </a:solidFill>
                <a:latin typeface="Arial Regular" charset="77"/>
                <a:ea typeface="Arial Regular" charset="77"/>
                <a:cs typeface="Arial Regular" charset="77"/>
              </a:rPr>
              <a:t>ei</a:t>
            </a:r>
            <a:r>
              <a:rPr lang="en-GB" sz="1200" kern="1200" dirty="0" smtClean="0">
                <a:solidFill>
                  <a:schemeClr val="bg2"/>
                </a:solidFill>
                <a:latin typeface="Arial Regular" charset="77"/>
                <a:ea typeface="Arial Regular" charset="77"/>
                <a:cs typeface="Arial Regular" charset="77"/>
              </a:rPr>
              <a:t> </a:t>
            </a:r>
            <a:r>
              <a:rPr lang="en-GB" sz="1200" kern="1200" dirty="0" err="1" smtClean="0">
                <a:solidFill>
                  <a:schemeClr val="bg2"/>
                </a:solidFill>
                <a:latin typeface="Arial Regular" charset="77"/>
                <a:ea typeface="Arial Regular" charset="77"/>
                <a:cs typeface="Arial Regular" charset="77"/>
              </a:rPr>
              <a:t>gwneud</a:t>
            </a:r>
            <a:r>
              <a:rPr lang="en-GB" sz="1200" kern="1200" dirty="0" smtClean="0">
                <a:solidFill>
                  <a:schemeClr val="bg2"/>
                </a:solidFill>
                <a:latin typeface="Arial Regular" charset="77"/>
                <a:ea typeface="Arial Regular" charset="77"/>
                <a:cs typeface="Arial Regular" charset="77"/>
              </a:rPr>
              <a:t> </a:t>
            </a:r>
            <a:r>
              <a:rPr lang="en-GB" sz="1200" kern="1200" dirty="0" err="1" smtClean="0">
                <a:solidFill>
                  <a:schemeClr val="bg2"/>
                </a:solidFill>
                <a:latin typeface="Arial Regular" charset="77"/>
                <a:ea typeface="Arial Regular" charset="77"/>
                <a:cs typeface="Arial Regular" charset="77"/>
              </a:rPr>
              <a:t>yn</a:t>
            </a:r>
            <a:r>
              <a:rPr lang="en-GB" sz="1200" kern="1200" dirty="0" smtClean="0">
                <a:solidFill>
                  <a:schemeClr val="bg2"/>
                </a:solidFill>
                <a:latin typeface="Arial Regular" charset="77"/>
                <a:ea typeface="Arial Regular" charset="77"/>
                <a:cs typeface="Arial Regular" charset="77"/>
              </a:rPr>
              <a:t> haws </a:t>
            </a:r>
            <a:r>
              <a:rPr lang="en-GB" sz="1200" kern="1200" dirty="0" err="1" smtClean="0">
                <a:solidFill>
                  <a:schemeClr val="bg2"/>
                </a:solidFill>
                <a:latin typeface="Arial Regular" charset="77"/>
                <a:ea typeface="Arial Regular" charset="77"/>
                <a:cs typeface="Arial Regular" charset="77"/>
              </a:rPr>
              <a:t>i</a:t>
            </a:r>
            <a:r>
              <a:rPr lang="en-GB" sz="1200" kern="1200" dirty="0" smtClean="0">
                <a:solidFill>
                  <a:schemeClr val="bg2"/>
                </a:solidFill>
                <a:latin typeface="Arial Regular" charset="77"/>
                <a:ea typeface="Arial Regular" charset="77"/>
                <a:cs typeface="Arial Regular" charset="77"/>
              </a:rPr>
              <a:t> </a:t>
            </a:r>
            <a:r>
              <a:rPr lang="en-GB" sz="1200" kern="1200" dirty="0" err="1" smtClean="0">
                <a:solidFill>
                  <a:schemeClr val="bg2"/>
                </a:solidFill>
                <a:latin typeface="Arial Regular" charset="77"/>
                <a:ea typeface="Arial Regular" charset="77"/>
                <a:cs typeface="Arial Regular" charset="77"/>
              </a:rPr>
              <a:t>bobl</a:t>
            </a:r>
            <a:r>
              <a:rPr lang="en-GB" sz="1200" kern="1200" dirty="0" smtClean="0">
                <a:solidFill>
                  <a:schemeClr val="bg2"/>
                </a:solidFill>
                <a:latin typeface="Arial Regular" charset="77"/>
                <a:ea typeface="Arial Regular" charset="77"/>
                <a:cs typeface="Arial Regular" charset="77"/>
              </a:rPr>
              <a:t> </a:t>
            </a:r>
            <a:r>
              <a:rPr lang="en-GB" sz="1200" kern="1200" dirty="0" err="1" smtClean="0">
                <a:solidFill>
                  <a:schemeClr val="bg2"/>
                </a:solidFill>
                <a:latin typeface="Arial Regular" charset="77"/>
                <a:ea typeface="Arial Regular" charset="77"/>
                <a:cs typeface="Arial Regular" charset="77"/>
              </a:rPr>
              <a:t>gerdded</a:t>
            </a:r>
            <a:r>
              <a:rPr lang="en-GB" sz="1200" kern="1200" dirty="0" smtClean="0">
                <a:solidFill>
                  <a:schemeClr val="bg2"/>
                </a:solidFill>
                <a:latin typeface="Arial Regular" charset="77"/>
                <a:ea typeface="Arial Regular" charset="77"/>
                <a:cs typeface="Arial Regular" charset="77"/>
              </a:rPr>
              <a:t> a </a:t>
            </a:r>
            <a:r>
              <a:rPr lang="en-GB" sz="1200" kern="1200" dirty="0" err="1" smtClean="0">
                <a:solidFill>
                  <a:schemeClr val="bg2"/>
                </a:solidFill>
                <a:latin typeface="Arial Regular" charset="77"/>
                <a:ea typeface="Arial Regular" charset="77"/>
                <a:cs typeface="Arial Regular" charset="77"/>
              </a:rPr>
              <a:t>beicio</a:t>
            </a:r>
            <a:r>
              <a:rPr lang="en-GB" sz="1200" kern="1200" dirty="0" smtClean="0">
                <a:solidFill>
                  <a:schemeClr val="bg2"/>
                </a:solidFill>
                <a:latin typeface="Arial Regular" charset="77"/>
                <a:ea typeface="Arial Regular" charset="77"/>
                <a:cs typeface="Arial Regular" charset="77"/>
              </a:rPr>
              <a:t>.</a:t>
            </a:r>
          </a:p>
          <a:p>
            <a:pPr marL="0" algn="l" defTabSz="623282" rtl="0" eaLnBrk="1" latinLnBrk="0" hangingPunct="1">
              <a:lnSpc>
                <a:spcPct val="100000"/>
              </a:lnSpc>
              <a:defRPr lang="en-US"/>
            </a:pPr>
            <a:endParaRPr lang="en-GB" sz="1200" kern="1200" dirty="0" smtClean="0">
              <a:solidFill>
                <a:schemeClr val="bg2"/>
              </a:solidFill>
              <a:latin typeface="Arial Regular" charset="77"/>
              <a:ea typeface="Arial Regular" charset="77"/>
              <a:cs typeface="Arial Regular" charset="77"/>
            </a:endParaRPr>
          </a:p>
          <a:p>
            <a:pPr marL="0" algn="l" defTabSz="623282" rtl="0" eaLnBrk="1" latinLnBrk="0" hangingPunct="1">
              <a:lnSpc>
                <a:spcPct val="100000"/>
              </a:lnSpc>
              <a:defRPr lang="en-US"/>
            </a:pPr>
            <a:r>
              <a:rPr lang="en-GB" sz="1200" kern="1200" dirty="0" err="1" smtClean="0">
                <a:solidFill>
                  <a:schemeClr val="bg2"/>
                </a:solidFill>
                <a:latin typeface="Arial Regular" charset="77"/>
                <a:ea typeface="Arial Regular" charset="77"/>
                <a:cs typeface="Arial Regular" charset="77"/>
              </a:rPr>
              <a:t>Rydym</a:t>
            </a:r>
            <a:r>
              <a:rPr lang="en-GB" sz="1200" kern="1200" dirty="0" smtClean="0">
                <a:solidFill>
                  <a:schemeClr val="bg2"/>
                </a:solidFill>
                <a:latin typeface="Arial Regular" charset="77"/>
                <a:ea typeface="Arial Regular" charset="77"/>
                <a:cs typeface="Arial Regular" charset="77"/>
              </a:rPr>
              <a:t> </a:t>
            </a:r>
            <a:r>
              <a:rPr lang="en-GB" sz="1200" kern="1200" dirty="0" err="1" smtClean="0">
                <a:solidFill>
                  <a:schemeClr val="bg2"/>
                </a:solidFill>
                <a:latin typeface="Arial Regular" charset="77"/>
                <a:ea typeface="Arial Regular" charset="77"/>
                <a:cs typeface="Arial Regular" charset="77"/>
              </a:rPr>
              <a:t>yn</a:t>
            </a:r>
            <a:r>
              <a:rPr lang="en-GB" sz="1200" kern="1200" dirty="0" smtClean="0">
                <a:solidFill>
                  <a:schemeClr val="bg2"/>
                </a:solidFill>
                <a:latin typeface="Arial Regular" charset="77"/>
                <a:ea typeface="Arial Regular" charset="77"/>
                <a:cs typeface="Arial Regular" charset="77"/>
              </a:rPr>
              <a:t> </a:t>
            </a:r>
            <a:r>
              <a:rPr lang="en-GB" sz="1200" kern="1200" dirty="0" err="1" smtClean="0">
                <a:solidFill>
                  <a:schemeClr val="bg2"/>
                </a:solidFill>
                <a:latin typeface="Arial Regular" charset="77"/>
                <a:ea typeface="Arial Regular" charset="77"/>
                <a:cs typeface="Arial Regular" charset="77"/>
              </a:rPr>
              <a:t>cysylltu</a:t>
            </a:r>
            <a:r>
              <a:rPr lang="en-GB" sz="1200" kern="1200" dirty="0" smtClean="0">
                <a:solidFill>
                  <a:schemeClr val="bg2"/>
                </a:solidFill>
                <a:latin typeface="Arial Regular" charset="77"/>
                <a:ea typeface="Arial Regular" charset="77"/>
                <a:cs typeface="Arial Regular" charset="77"/>
              </a:rPr>
              <a:t> </a:t>
            </a:r>
            <a:r>
              <a:rPr lang="en-GB" sz="1200" kern="1200" dirty="0" err="1" smtClean="0">
                <a:solidFill>
                  <a:schemeClr val="bg2"/>
                </a:solidFill>
                <a:latin typeface="Arial Regular" charset="77"/>
                <a:ea typeface="Arial Regular" charset="77"/>
                <a:cs typeface="Arial Regular" charset="77"/>
              </a:rPr>
              <a:t>pobl</a:t>
            </a:r>
            <a:r>
              <a:rPr lang="en-GB" sz="1200" kern="1200" dirty="0" smtClean="0">
                <a:solidFill>
                  <a:schemeClr val="bg2"/>
                </a:solidFill>
                <a:latin typeface="Arial Regular" charset="77"/>
                <a:ea typeface="Arial Regular" charset="77"/>
                <a:cs typeface="Arial Regular" charset="77"/>
              </a:rPr>
              <a:t> a </a:t>
            </a:r>
            <a:r>
              <a:rPr lang="en-GB" sz="1200" kern="1200" dirty="0" err="1" smtClean="0">
                <a:solidFill>
                  <a:schemeClr val="bg2"/>
                </a:solidFill>
                <a:latin typeface="Arial Regular" charset="77"/>
                <a:ea typeface="Arial Regular" charset="77"/>
                <a:cs typeface="Arial Regular" charset="77"/>
              </a:rPr>
              <a:t>llefydd</a:t>
            </a:r>
            <a:r>
              <a:rPr lang="en-GB" sz="1200" kern="1200" dirty="0" smtClean="0">
                <a:solidFill>
                  <a:schemeClr val="bg2"/>
                </a:solidFill>
                <a:latin typeface="Arial Regular" charset="77"/>
                <a:ea typeface="Arial Regular" charset="77"/>
                <a:cs typeface="Arial Regular" charset="77"/>
              </a:rPr>
              <a:t>, </a:t>
            </a:r>
            <a:r>
              <a:rPr lang="en-GB" sz="1200" kern="1200" dirty="0" err="1" smtClean="0">
                <a:solidFill>
                  <a:schemeClr val="bg2"/>
                </a:solidFill>
                <a:latin typeface="Arial Regular" charset="77"/>
                <a:ea typeface="Arial Regular" charset="77"/>
                <a:cs typeface="Arial Regular" charset="77"/>
              </a:rPr>
              <a:t>yn</a:t>
            </a:r>
            <a:r>
              <a:rPr lang="en-GB" sz="1200" kern="1200" dirty="0" smtClean="0">
                <a:solidFill>
                  <a:schemeClr val="bg2"/>
                </a:solidFill>
                <a:latin typeface="Arial Regular" charset="77"/>
                <a:ea typeface="Arial Regular" charset="77"/>
                <a:cs typeface="Arial Regular" charset="77"/>
              </a:rPr>
              <a:t> </a:t>
            </a:r>
            <a:r>
              <a:rPr lang="en-GB" sz="1200" kern="1200" dirty="0" err="1" smtClean="0">
                <a:solidFill>
                  <a:schemeClr val="bg2"/>
                </a:solidFill>
                <a:latin typeface="Arial Regular" charset="77"/>
                <a:ea typeface="Arial Regular" charset="77"/>
                <a:cs typeface="Arial Regular" charset="77"/>
              </a:rPr>
              <a:t>creu</a:t>
            </a:r>
            <a:r>
              <a:rPr lang="en-GB" sz="1200" kern="1200" dirty="0" smtClean="0">
                <a:solidFill>
                  <a:schemeClr val="bg2"/>
                </a:solidFill>
                <a:latin typeface="Arial Regular" charset="77"/>
                <a:ea typeface="Arial Regular" charset="77"/>
                <a:cs typeface="Arial Regular" charset="77"/>
              </a:rPr>
              <a:t> </a:t>
            </a:r>
            <a:r>
              <a:rPr lang="en-GB" sz="1200" kern="1200" dirty="0" err="1" smtClean="0">
                <a:solidFill>
                  <a:schemeClr val="bg2"/>
                </a:solidFill>
                <a:latin typeface="Arial Regular" charset="77"/>
                <a:ea typeface="Arial Regular" charset="77"/>
                <a:cs typeface="Arial Regular" charset="77"/>
              </a:rPr>
              <a:t>cymunedau</a:t>
            </a:r>
            <a:r>
              <a:rPr lang="en-GB" sz="1200" kern="1200" dirty="0" smtClean="0">
                <a:solidFill>
                  <a:schemeClr val="bg2"/>
                </a:solidFill>
                <a:latin typeface="Arial Regular" charset="77"/>
                <a:ea typeface="Arial Regular" charset="77"/>
                <a:cs typeface="Arial Regular" charset="77"/>
              </a:rPr>
              <a:t> </a:t>
            </a:r>
            <a:r>
              <a:rPr lang="en-GB" sz="1200" kern="1200" dirty="0" err="1" smtClean="0">
                <a:solidFill>
                  <a:schemeClr val="bg2"/>
                </a:solidFill>
                <a:latin typeface="Arial Regular" charset="77"/>
                <a:ea typeface="Arial Regular" charset="77"/>
                <a:cs typeface="Arial Regular" charset="77"/>
              </a:rPr>
              <a:t>byw</a:t>
            </a:r>
            <a:r>
              <a:rPr lang="en-GB" sz="1200" kern="1200" dirty="0" smtClean="0">
                <a:solidFill>
                  <a:schemeClr val="bg2"/>
                </a:solidFill>
                <a:latin typeface="Arial Regular" charset="77"/>
                <a:ea typeface="Arial Regular" charset="77"/>
                <a:cs typeface="Arial Regular" charset="77"/>
              </a:rPr>
              <a:t>, </a:t>
            </a:r>
            <a:r>
              <a:rPr lang="en-GB" sz="1200" kern="1200" dirty="0" err="1" smtClean="0">
                <a:solidFill>
                  <a:schemeClr val="bg2"/>
                </a:solidFill>
                <a:latin typeface="Arial Regular" charset="77"/>
                <a:ea typeface="Arial Regular" charset="77"/>
                <a:cs typeface="Arial Regular" charset="77"/>
              </a:rPr>
              <a:t>yn</a:t>
            </a:r>
            <a:r>
              <a:rPr lang="en-GB" sz="1200" kern="1200" dirty="0" smtClean="0">
                <a:solidFill>
                  <a:schemeClr val="bg2"/>
                </a:solidFill>
                <a:latin typeface="Arial Regular" charset="77"/>
                <a:ea typeface="Arial Regular" charset="77"/>
                <a:cs typeface="Arial Regular" charset="77"/>
              </a:rPr>
              <a:t> </a:t>
            </a:r>
            <a:r>
              <a:rPr lang="en-GB" sz="1200" kern="1200" dirty="0" err="1" smtClean="0">
                <a:solidFill>
                  <a:schemeClr val="bg2"/>
                </a:solidFill>
                <a:latin typeface="Arial Regular" charset="77"/>
                <a:ea typeface="Arial Regular" charset="77"/>
                <a:cs typeface="Arial Regular" charset="77"/>
              </a:rPr>
              <a:t>trawsnewid</a:t>
            </a:r>
            <a:r>
              <a:rPr lang="en-GB" sz="1200" kern="1200" dirty="0" smtClean="0">
                <a:solidFill>
                  <a:schemeClr val="bg2"/>
                </a:solidFill>
                <a:latin typeface="Arial Regular" charset="77"/>
                <a:ea typeface="Arial Regular" charset="77"/>
                <a:cs typeface="Arial Regular" charset="77"/>
              </a:rPr>
              <a:t> y </a:t>
            </a:r>
            <a:r>
              <a:rPr lang="en-GB" sz="1200" kern="1200" dirty="0" err="1" smtClean="0">
                <a:solidFill>
                  <a:schemeClr val="bg2"/>
                </a:solidFill>
                <a:latin typeface="Arial Regular" charset="77"/>
                <a:ea typeface="Arial Regular" charset="77"/>
                <a:cs typeface="Arial Regular" charset="77"/>
              </a:rPr>
              <a:t>daith</a:t>
            </a:r>
            <a:r>
              <a:rPr lang="en-GB" sz="1200" kern="1200" dirty="0" smtClean="0">
                <a:solidFill>
                  <a:schemeClr val="bg2"/>
                </a:solidFill>
                <a:latin typeface="Arial Regular" charset="77"/>
                <a:ea typeface="Arial Regular" charset="77"/>
                <a:cs typeface="Arial Regular" charset="77"/>
              </a:rPr>
              <a:t> </a:t>
            </a:r>
            <a:r>
              <a:rPr lang="en-GB" sz="1200" kern="1200" dirty="0" err="1" smtClean="0">
                <a:solidFill>
                  <a:schemeClr val="bg2"/>
                </a:solidFill>
                <a:latin typeface="Arial Regular" charset="77"/>
                <a:ea typeface="Arial Regular" charset="77"/>
                <a:cs typeface="Arial Regular" charset="77"/>
              </a:rPr>
              <a:t>i’r</a:t>
            </a:r>
            <a:r>
              <a:rPr lang="en-GB" sz="1200" kern="1200" dirty="0" smtClean="0">
                <a:solidFill>
                  <a:schemeClr val="bg2"/>
                </a:solidFill>
                <a:latin typeface="Arial Regular" charset="77"/>
                <a:ea typeface="Arial Regular" charset="77"/>
                <a:cs typeface="Arial Regular" charset="77"/>
              </a:rPr>
              <a:t> </a:t>
            </a:r>
            <a:r>
              <a:rPr lang="en-GB" sz="1200" kern="1200" dirty="0" err="1" smtClean="0">
                <a:solidFill>
                  <a:schemeClr val="bg2"/>
                </a:solidFill>
                <a:latin typeface="Arial Regular" charset="77"/>
                <a:ea typeface="Arial Regular" charset="77"/>
                <a:cs typeface="Arial Regular" charset="77"/>
              </a:rPr>
              <a:t>ysgol</a:t>
            </a:r>
            <a:r>
              <a:rPr lang="en-GB" sz="1200" kern="1200" dirty="0" smtClean="0">
                <a:solidFill>
                  <a:schemeClr val="bg2"/>
                </a:solidFill>
                <a:latin typeface="Arial Regular" charset="77"/>
                <a:ea typeface="Arial Regular" charset="77"/>
                <a:cs typeface="Arial Regular" charset="77"/>
              </a:rPr>
              <a:t> ac </a:t>
            </a:r>
            <a:r>
              <a:rPr lang="en-GB" sz="1200" kern="1200" dirty="0" err="1" smtClean="0">
                <a:solidFill>
                  <a:schemeClr val="bg2"/>
                </a:solidFill>
                <a:latin typeface="Arial Regular" charset="77"/>
                <a:ea typeface="Arial Regular" charset="77"/>
                <a:cs typeface="Arial Regular" charset="77"/>
              </a:rPr>
              <a:t>yn</a:t>
            </a:r>
            <a:r>
              <a:rPr lang="en-GB" sz="1200" kern="1200" dirty="0" smtClean="0">
                <a:solidFill>
                  <a:schemeClr val="bg2"/>
                </a:solidFill>
                <a:latin typeface="Arial Regular" charset="77"/>
                <a:ea typeface="Arial Regular" charset="77"/>
                <a:cs typeface="Arial Regular" charset="77"/>
              </a:rPr>
              <a:t> </a:t>
            </a:r>
            <a:r>
              <a:rPr lang="en-GB" sz="1200" kern="1200" dirty="0" err="1" smtClean="0">
                <a:solidFill>
                  <a:schemeClr val="bg2"/>
                </a:solidFill>
                <a:latin typeface="Arial Regular" charset="77"/>
                <a:ea typeface="Arial Regular" charset="77"/>
                <a:cs typeface="Arial Regular" charset="77"/>
              </a:rPr>
              <a:t>hwyluso</a:t>
            </a:r>
            <a:r>
              <a:rPr lang="en-GB" sz="1200" kern="1200" dirty="0" smtClean="0">
                <a:solidFill>
                  <a:schemeClr val="bg2"/>
                </a:solidFill>
                <a:latin typeface="Arial Regular" charset="77"/>
                <a:ea typeface="Arial Regular" charset="77"/>
                <a:cs typeface="Arial Regular" charset="77"/>
              </a:rPr>
              <a:t> </a:t>
            </a:r>
            <a:r>
              <a:rPr lang="en-GB" sz="1200" kern="1200" dirty="0" err="1" smtClean="0">
                <a:solidFill>
                  <a:schemeClr val="bg2"/>
                </a:solidFill>
                <a:latin typeface="Arial Regular" charset="77"/>
                <a:ea typeface="Arial Regular" charset="77"/>
                <a:cs typeface="Arial Regular" charset="77"/>
              </a:rPr>
              <a:t>taith</a:t>
            </a:r>
            <a:r>
              <a:rPr lang="en-GB" sz="1200" kern="1200" dirty="0" smtClean="0">
                <a:solidFill>
                  <a:schemeClr val="bg2"/>
                </a:solidFill>
                <a:latin typeface="Arial Regular" charset="77"/>
                <a:ea typeface="Arial Regular" charset="77"/>
                <a:cs typeface="Arial Regular" charset="77"/>
              </a:rPr>
              <a:t> </a:t>
            </a:r>
            <a:r>
              <a:rPr lang="en-GB" sz="1200" kern="1200" dirty="0" err="1" smtClean="0">
                <a:solidFill>
                  <a:schemeClr val="bg2"/>
                </a:solidFill>
                <a:latin typeface="Arial Regular" charset="77"/>
                <a:ea typeface="Arial Regular" charset="77"/>
                <a:cs typeface="Arial Regular" charset="77"/>
              </a:rPr>
              <a:t>hapusach</a:t>
            </a:r>
            <a:r>
              <a:rPr lang="en-GB" sz="1200" kern="1200" dirty="0" smtClean="0">
                <a:solidFill>
                  <a:schemeClr val="bg2"/>
                </a:solidFill>
                <a:latin typeface="Arial Regular" charset="77"/>
                <a:ea typeface="Arial Regular" charset="77"/>
                <a:cs typeface="Arial Regular" charset="77"/>
              </a:rPr>
              <a:t> ac </a:t>
            </a:r>
            <a:r>
              <a:rPr lang="en-GB" sz="1200" kern="1200" dirty="0" err="1" smtClean="0">
                <a:solidFill>
                  <a:schemeClr val="bg2"/>
                </a:solidFill>
                <a:latin typeface="Arial Regular" charset="77"/>
                <a:ea typeface="Arial Regular" charset="77"/>
                <a:cs typeface="Arial Regular" charset="77"/>
              </a:rPr>
              <a:t>iachach</a:t>
            </a:r>
            <a:r>
              <a:rPr lang="en-GB" sz="1200" kern="1200" dirty="0" smtClean="0">
                <a:solidFill>
                  <a:schemeClr val="bg2"/>
                </a:solidFill>
                <a:latin typeface="Arial Regular" charset="77"/>
                <a:ea typeface="Arial Regular" charset="77"/>
                <a:cs typeface="Arial Regular" charset="77"/>
              </a:rPr>
              <a:t> </a:t>
            </a:r>
            <a:r>
              <a:rPr lang="en-GB" sz="1200" kern="1200" dirty="0" err="1" smtClean="0">
                <a:solidFill>
                  <a:schemeClr val="bg2"/>
                </a:solidFill>
                <a:latin typeface="Arial Regular" charset="77"/>
                <a:ea typeface="Arial Regular" charset="77"/>
                <a:cs typeface="Arial Regular" charset="77"/>
              </a:rPr>
              <a:t>i’r</a:t>
            </a:r>
            <a:r>
              <a:rPr lang="en-GB" sz="1200" kern="1200" dirty="0" smtClean="0">
                <a:solidFill>
                  <a:schemeClr val="bg2"/>
                </a:solidFill>
                <a:latin typeface="Arial Regular" charset="77"/>
                <a:ea typeface="Arial Regular" charset="77"/>
                <a:cs typeface="Arial Regular" charset="77"/>
              </a:rPr>
              <a:t> </a:t>
            </a:r>
            <a:r>
              <a:rPr lang="en-GB" sz="1200" kern="1200" dirty="0" err="1" smtClean="0">
                <a:solidFill>
                  <a:schemeClr val="bg2"/>
                </a:solidFill>
                <a:latin typeface="Arial Regular" charset="77"/>
                <a:ea typeface="Arial Regular" charset="77"/>
                <a:cs typeface="Arial Regular" charset="77"/>
              </a:rPr>
              <a:t>gwaith</a:t>
            </a:r>
            <a:r>
              <a:rPr lang="en-GB" sz="1200" kern="1200" dirty="0" smtClean="0">
                <a:solidFill>
                  <a:schemeClr val="bg2"/>
                </a:solidFill>
                <a:latin typeface="Arial Regular" charset="77"/>
                <a:ea typeface="Arial Regular" charset="77"/>
                <a:cs typeface="Arial Regular" charset="77"/>
              </a:rPr>
              <a:t>. </a:t>
            </a:r>
          </a:p>
          <a:p>
            <a:pPr marL="0" algn="l" defTabSz="623282" rtl="0" eaLnBrk="1" latinLnBrk="0" hangingPunct="1">
              <a:lnSpc>
                <a:spcPct val="100000"/>
              </a:lnSpc>
              <a:defRPr lang="en-US"/>
            </a:pPr>
            <a:endParaRPr lang="en-GB" sz="1200" kern="1200" dirty="0" smtClean="0">
              <a:solidFill>
                <a:schemeClr val="bg2"/>
              </a:solidFill>
              <a:latin typeface="Arial Regular" charset="77"/>
              <a:ea typeface="Arial Regular" charset="77"/>
              <a:cs typeface="Arial Regular" charset="77"/>
            </a:endParaRPr>
          </a:p>
          <a:p>
            <a:pPr marL="0" algn="l" defTabSz="623282" rtl="0" eaLnBrk="1" latinLnBrk="0" hangingPunct="1">
              <a:lnSpc>
                <a:spcPct val="100000"/>
              </a:lnSpc>
              <a:defRPr lang="en-US"/>
            </a:pPr>
            <a:r>
              <a:rPr lang="en-GB" sz="1200" kern="1200" dirty="0" err="1" smtClean="0">
                <a:solidFill>
                  <a:schemeClr val="bg2"/>
                </a:solidFill>
                <a:latin typeface="Arial Regular" charset="77"/>
                <a:ea typeface="Arial Regular" charset="77"/>
                <a:cs typeface="Arial Regular" charset="77"/>
              </a:rPr>
              <a:t>Ymunwch</a:t>
            </a:r>
            <a:r>
              <a:rPr lang="en-GB" sz="1200" kern="1200" dirty="0" smtClean="0">
                <a:solidFill>
                  <a:schemeClr val="bg2"/>
                </a:solidFill>
                <a:latin typeface="Arial Regular" charset="77"/>
                <a:ea typeface="Arial Regular" charset="77"/>
                <a:cs typeface="Arial Regular" charset="77"/>
              </a:rPr>
              <a:t> â </a:t>
            </a:r>
            <a:r>
              <a:rPr lang="en-GB" sz="1200" kern="1200" dirty="0" err="1" smtClean="0">
                <a:solidFill>
                  <a:schemeClr val="bg2"/>
                </a:solidFill>
                <a:latin typeface="Arial Regular" charset="77"/>
                <a:ea typeface="Arial Regular" charset="77"/>
                <a:cs typeface="Arial Regular" charset="77"/>
              </a:rPr>
              <a:t>ni</a:t>
            </a:r>
            <a:r>
              <a:rPr lang="en-GB" sz="1200" kern="1200" dirty="0" smtClean="0">
                <a:solidFill>
                  <a:schemeClr val="bg2"/>
                </a:solidFill>
                <a:latin typeface="Arial Regular" charset="77"/>
                <a:ea typeface="Arial Regular" charset="77"/>
                <a:cs typeface="Arial Regular" charset="77"/>
              </a:rPr>
              <a:t> </a:t>
            </a:r>
            <a:r>
              <a:rPr lang="en-GB" sz="1200" kern="1200" dirty="0" err="1" smtClean="0">
                <a:solidFill>
                  <a:schemeClr val="bg2"/>
                </a:solidFill>
                <a:latin typeface="Arial Regular" charset="77"/>
                <a:ea typeface="Arial Regular" charset="77"/>
                <a:cs typeface="Arial Regular" charset="77"/>
              </a:rPr>
              <a:t>ar</a:t>
            </a:r>
            <a:r>
              <a:rPr lang="en-GB" sz="1200" kern="1200" dirty="0" smtClean="0">
                <a:solidFill>
                  <a:schemeClr val="bg2"/>
                </a:solidFill>
                <a:latin typeface="Arial Regular" charset="77"/>
                <a:ea typeface="Arial Regular" charset="77"/>
                <a:cs typeface="Arial Regular" charset="77"/>
              </a:rPr>
              <a:t> </a:t>
            </a:r>
            <a:r>
              <a:rPr lang="en-GB" sz="1200" kern="1200" dirty="0" err="1" smtClean="0">
                <a:solidFill>
                  <a:schemeClr val="bg2"/>
                </a:solidFill>
                <a:latin typeface="Arial Regular" charset="77"/>
                <a:ea typeface="Arial Regular" charset="77"/>
                <a:cs typeface="Arial Regular" charset="77"/>
              </a:rPr>
              <a:t>ein</a:t>
            </a:r>
            <a:r>
              <a:rPr lang="en-GB" sz="1200" kern="1200" dirty="0" smtClean="0">
                <a:solidFill>
                  <a:schemeClr val="bg2"/>
                </a:solidFill>
                <a:latin typeface="Arial Regular" charset="77"/>
                <a:ea typeface="Arial Regular" charset="77"/>
                <a:cs typeface="Arial Regular" charset="77"/>
              </a:rPr>
              <a:t> </a:t>
            </a:r>
            <a:r>
              <a:rPr lang="en-GB" sz="1200" kern="1200" dirty="0" err="1" smtClean="0">
                <a:solidFill>
                  <a:schemeClr val="bg2"/>
                </a:solidFill>
                <a:latin typeface="Arial Regular" charset="77"/>
                <a:ea typeface="Arial Regular" charset="77"/>
                <a:cs typeface="Arial Regular" charset="77"/>
              </a:rPr>
              <a:t>siwrne</a:t>
            </a:r>
            <a:r>
              <a:rPr lang="en-GB" sz="1200" kern="1200" dirty="0" smtClean="0">
                <a:solidFill>
                  <a:schemeClr val="bg2"/>
                </a:solidFill>
                <a:latin typeface="Arial Regular" charset="77"/>
                <a:ea typeface="Arial Regular" charset="77"/>
                <a:cs typeface="Arial Regular" charset="77"/>
              </a:rPr>
              <a:t>. </a:t>
            </a:r>
          </a:p>
          <a:p>
            <a:pPr marL="0" algn="l" defTabSz="623282" rtl="0" eaLnBrk="1" latinLnBrk="0" hangingPunct="1">
              <a:lnSpc>
                <a:spcPct val="100000"/>
              </a:lnSpc>
              <a:defRPr lang="en-US"/>
            </a:pPr>
            <a:endParaRPr lang="en-GB" sz="1200" kern="1200" dirty="0" smtClean="0">
              <a:solidFill>
                <a:schemeClr val="bg2"/>
              </a:solidFill>
              <a:latin typeface="Arial Regular" charset="77"/>
              <a:ea typeface="Arial Regular" charset="77"/>
              <a:cs typeface="Arial Regular" charset="77"/>
            </a:endParaRPr>
          </a:p>
          <a:p>
            <a:pPr marL="0" algn="l" defTabSz="623282" rtl="0" eaLnBrk="1" latinLnBrk="0" hangingPunct="1">
              <a:lnSpc>
                <a:spcPct val="100000"/>
              </a:lnSpc>
              <a:defRPr lang="en-US"/>
            </a:pPr>
            <a:endParaRPr lang="en-GB" sz="1200" kern="1200" dirty="0" smtClean="0">
              <a:solidFill>
                <a:schemeClr val="bg2"/>
              </a:solidFill>
              <a:latin typeface="Arial Regular" charset="77"/>
              <a:ea typeface="Arial Regular" charset="77"/>
              <a:cs typeface="Arial Regular" charset="77"/>
            </a:endParaRPr>
          </a:p>
          <a:p>
            <a:pPr marL="0" algn="l" defTabSz="623282" rtl="0" eaLnBrk="1" latinLnBrk="0" hangingPunct="1">
              <a:lnSpc>
                <a:spcPct val="100000"/>
              </a:lnSpc>
              <a:defRPr lang="en-US"/>
            </a:pPr>
            <a:r>
              <a:rPr lang="en-GB" sz="1200" kern="1200" noProof="0" dirty="0" smtClean="0">
                <a:solidFill>
                  <a:schemeClr val="bg2"/>
                </a:solidFill>
                <a:latin typeface="Arial Regular" charset="77"/>
                <a:ea typeface="Arial Regular" charset="77"/>
                <a:cs typeface="Arial Regular" charset="77"/>
              </a:rPr>
              <a:t>Sustrans is the charity making it easier for people to walk and cycle.</a:t>
            </a:r>
          </a:p>
          <a:p>
            <a:pPr marL="0" algn="l" defTabSz="623282" rtl="0" eaLnBrk="1" latinLnBrk="0" hangingPunct="1">
              <a:lnSpc>
                <a:spcPct val="100000"/>
              </a:lnSpc>
              <a:defRPr lang="en-US"/>
            </a:pPr>
            <a:endParaRPr lang="en-GB" sz="1200" kern="1200" noProof="0" dirty="0" smtClean="0">
              <a:solidFill>
                <a:schemeClr val="bg2"/>
              </a:solidFill>
              <a:latin typeface="Arial Regular" charset="77"/>
              <a:ea typeface="Arial Regular" charset="77"/>
              <a:cs typeface="Arial Regular" charset="77"/>
            </a:endParaRPr>
          </a:p>
          <a:p>
            <a:pPr marL="0" algn="l" defTabSz="623282" rtl="0" eaLnBrk="1" latinLnBrk="0" hangingPunct="1">
              <a:lnSpc>
                <a:spcPct val="100000"/>
              </a:lnSpc>
              <a:defRPr lang="en-US"/>
            </a:pPr>
            <a:r>
              <a:rPr lang="en-GB" sz="1200" kern="1200" noProof="0" dirty="0" smtClean="0">
                <a:solidFill>
                  <a:schemeClr val="bg2"/>
                </a:solidFill>
                <a:latin typeface="Arial Regular" charset="77"/>
                <a:ea typeface="Arial Regular" charset="77"/>
                <a:cs typeface="Arial Regular" charset="77"/>
              </a:rPr>
              <a:t>We connect people and places, create liveable neighbourhoods, transform the school run and deliver a happier, healthier commute.</a:t>
            </a:r>
          </a:p>
          <a:p>
            <a:pPr marL="0" algn="l" defTabSz="623282" rtl="0" eaLnBrk="1" latinLnBrk="0" hangingPunct="1">
              <a:lnSpc>
                <a:spcPct val="100000"/>
              </a:lnSpc>
              <a:defRPr lang="en-US"/>
            </a:pPr>
            <a:endParaRPr lang="en-GB" sz="1200" kern="1200" noProof="0" dirty="0" smtClean="0">
              <a:solidFill>
                <a:schemeClr val="bg2"/>
              </a:solidFill>
              <a:latin typeface="Arial Regular" charset="77"/>
              <a:ea typeface="Arial Regular" charset="77"/>
              <a:cs typeface="Arial Regular" charset="77"/>
            </a:endParaRPr>
          </a:p>
          <a:p>
            <a:pPr marL="0" algn="l" defTabSz="623282" rtl="0" eaLnBrk="1" latinLnBrk="0" hangingPunct="1">
              <a:lnSpc>
                <a:spcPct val="100000"/>
              </a:lnSpc>
              <a:defRPr lang="en-US"/>
            </a:pPr>
            <a:r>
              <a:rPr lang="en-GB" sz="1200" kern="1200" noProof="0" dirty="0" smtClean="0">
                <a:solidFill>
                  <a:schemeClr val="bg2"/>
                </a:solidFill>
                <a:latin typeface="Arial Regular" charset="77"/>
                <a:ea typeface="Arial Regular" charset="77"/>
                <a:cs typeface="Arial Regular" charset="77"/>
              </a:rPr>
              <a:t>Join us on our journey.</a:t>
            </a:r>
          </a:p>
        </p:txBody>
      </p:sp>
      <p:sp>
        <p:nvSpPr>
          <p:cNvPr id="5" name="TextBox 4">
            <a:extLst>
              <a:ext uri="{FF2B5EF4-FFF2-40B4-BE49-F238E27FC236}">
                <a16:creationId xmlns="" xmlns:a16="http://schemas.microsoft.com/office/drawing/2014/main" id="{B530A342-04E3-49FA-9F83-B8EA15EB52ED}"/>
              </a:ext>
            </a:extLst>
          </p:cNvPr>
          <p:cNvSpPr txBox="1"/>
          <p:nvPr userDrawn="1"/>
        </p:nvSpPr>
        <p:spPr>
          <a:xfrm>
            <a:off x="809953" y="3993158"/>
            <a:ext cx="5118047" cy="513238"/>
          </a:xfrm>
          <a:prstGeom prst="rect">
            <a:avLst/>
          </a:prstGeom>
          <a:noFill/>
          <a:ln>
            <a:noFill/>
          </a:ln>
        </p:spPr>
        <p:txBody>
          <a:bodyPr wrap="square" lIns="0" tIns="0" rIns="0" bIns="0" anchor="t"/>
          <a:lstStyle/>
          <a:p>
            <a:pPr>
              <a:lnSpc>
                <a:spcPts val="2061"/>
              </a:lnSpc>
              <a:defRPr lang="en-US"/>
            </a:pPr>
            <a:r>
              <a:rPr lang="en-GB" sz="1648" b="1" noProof="0" dirty="0" smtClean="0">
                <a:solidFill>
                  <a:schemeClr val="accent4"/>
                </a:solidFill>
                <a:latin typeface="Arial" charset="77"/>
                <a:ea typeface="Arial" charset="77"/>
                <a:cs typeface="Arial" charset="77"/>
              </a:rPr>
              <a:t>www.sustrans.org.uk</a:t>
            </a:r>
          </a:p>
          <a:p>
            <a:pPr>
              <a:lnSpc>
                <a:spcPts val="2061"/>
              </a:lnSpc>
              <a:defRPr lang="en-US"/>
            </a:pPr>
            <a:endParaRPr lang="en-GB" sz="1648" b="1" noProof="0" dirty="0">
              <a:solidFill>
                <a:schemeClr val="accent4"/>
              </a:solidFill>
              <a:latin typeface="Arial" charset="77"/>
              <a:ea typeface="Arial" charset="77"/>
              <a:cs typeface="Arial" charset="77"/>
            </a:endParaRPr>
          </a:p>
        </p:txBody>
      </p:sp>
      <p:sp>
        <p:nvSpPr>
          <p:cNvPr id="6" name="TextBox 5">
            <a:extLst>
              <a:ext uri="{FF2B5EF4-FFF2-40B4-BE49-F238E27FC236}">
                <a16:creationId xmlns="" xmlns:a16="http://schemas.microsoft.com/office/drawing/2014/main" id="{C980930A-BABA-42F3-BE3F-FC6B4B10FE05}"/>
              </a:ext>
            </a:extLst>
          </p:cNvPr>
          <p:cNvSpPr txBox="1"/>
          <p:nvPr userDrawn="1"/>
        </p:nvSpPr>
        <p:spPr>
          <a:xfrm>
            <a:off x="792000" y="4410550"/>
            <a:ext cx="5118046" cy="275927"/>
          </a:xfrm>
          <a:prstGeom prst="rect">
            <a:avLst/>
          </a:prstGeom>
          <a:noFill/>
          <a:ln>
            <a:noFill/>
          </a:ln>
        </p:spPr>
        <p:txBody>
          <a:bodyPr wrap="square" lIns="0" tIns="0" rIns="0" bIns="0" anchor="t"/>
          <a:lstStyle/>
          <a:p>
            <a:pPr>
              <a:lnSpc>
                <a:spcPts val="1200"/>
              </a:lnSpc>
              <a:defRPr lang="en-US"/>
            </a:pPr>
            <a:r>
              <a:rPr lang="en-GB" sz="800" noProof="0" dirty="0" smtClean="0">
                <a:solidFill>
                  <a:schemeClr val="accent4"/>
                </a:solidFill>
                <a:latin typeface="Arial Regular" charset="77"/>
                <a:ea typeface="Arial Regular" charset="77"/>
                <a:cs typeface="Arial Regular" charset="77"/>
              </a:rPr>
              <a:t>Registered Charity No. 326550 (England and Wales) SC039263 (Scotland)</a:t>
            </a:r>
          </a:p>
          <a:p>
            <a:pPr>
              <a:lnSpc>
                <a:spcPts val="1200"/>
              </a:lnSpc>
              <a:defRPr lang="en-US"/>
            </a:pPr>
            <a:r>
              <a:rPr lang="en-GB" sz="800" noProof="0" dirty="0" smtClean="0">
                <a:solidFill>
                  <a:schemeClr val="accent4"/>
                </a:solidFill>
                <a:latin typeface="Arial Regular" charset="77"/>
                <a:ea typeface="Arial Regular" charset="77"/>
                <a:cs typeface="Arial Regular" charset="77"/>
              </a:rPr>
              <a:t>VAT Registration No. 416740656.</a:t>
            </a:r>
            <a:endParaRPr lang="en-GB" sz="800" noProof="0" dirty="0">
              <a:solidFill>
                <a:schemeClr val="accent4"/>
              </a:solidFill>
              <a:latin typeface="Arial Regular" charset="77"/>
              <a:ea typeface="Arial Regular" charset="77"/>
              <a:cs typeface="Arial Regular" charset="77"/>
            </a:endParaRPr>
          </a:p>
        </p:txBody>
      </p:sp>
      <p:cxnSp>
        <p:nvCxnSpPr>
          <p:cNvPr id="7" name="Straight Connector 6"/>
          <p:cNvCxnSpPr/>
          <p:nvPr userDrawn="1"/>
        </p:nvCxnSpPr>
        <p:spPr>
          <a:xfrm>
            <a:off x="816040" y="2139702"/>
            <a:ext cx="4116000" cy="0"/>
          </a:xfrm>
          <a:prstGeom prst="line">
            <a:avLst/>
          </a:prstGeom>
          <a:ln>
            <a:solidFill>
              <a:schemeClr val="bg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67438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oto Title Slide - Style Two">
    <p:bg>
      <p:bgPr>
        <a:solidFill>
          <a:schemeClr val="accent3"/>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4307" y="3939903"/>
            <a:ext cx="1620439" cy="900244"/>
          </a:xfrm>
          <a:prstGeom prst="rect">
            <a:avLst/>
          </a:prstGeom>
        </p:spPr>
      </p:pic>
      <p:sp>
        <p:nvSpPr>
          <p:cNvPr id="3" name="Picture Placeholder 2">
            <a:extLst>
              <a:ext uri="{FF2B5EF4-FFF2-40B4-BE49-F238E27FC236}">
                <a16:creationId xmlns="" xmlns:a16="http://schemas.microsoft.com/office/drawing/2014/main" id="{2FD3C38A-7ABD-475E-9E88-50A2FBDB15CF}"/>
              </a:ext>
            </a:extLst>
          </p:cNvPr>
          <p:cNvSpPr>
            <a:spLocks noGrp="1"/>
          </p:cNvSpPr>
          <p:nvPr>
            <p:ph type="pic" sz="quarter" idx="10"/>
          </p:nvPr>
        </p:nvSpPr>
        <p:spPr>
          <a:xfrm>
            <a:off x="4824512" y="-38250"/>
            <a:ext cx="4392000" cy="5220000"/>
          </a:xfrm>
          <a:prstGeom prst="rect">
            <a:avLst/>
          </a:prstGeom>
        </p:spPr>
        <p:txBody>
          <a:bodyPr/>
          <a:lstStyle>
            <a:lvl1pPr marL="0" indent="0">
              <a:buNone/>
              <a:defRPr sz="2000"/>
            </a:lvl1pPr>
          </a:lstStyle>
          <a:p>
            <a:r>
              <a:rPr lang="en-US" noProof="0" smtClean="0"/>
              <a:t>Click icon to add picture</a:t>
            </a:r>
            <a:endParaRPr lang="en-GB" noProof="0" dirty="0"/>
          </a:p>
        </p:txBody>
      </p:sp>
      <p:sp>
        <p:nvSpPr>
          <p:cNvPr id="4" name="Rectangle 3">
            <a:extLst>
              <a:ext uri="{FF2B5EF4-FFF2-40B4-BE49-F238E27FC236}">
                <a16:creationId xmlns="" xmlns:a16="http://schemas.microsoft.com/office/drawing/2014/main" id="{813310F2-386F-4409-BE43-494BAD11D569}"/>
              </a:ext>
            </a:extLst>
          </p:cNvPr>
          <p:cNvSpPr/>
          <p:nvPr userDrawn="1"/>
        </p:nvSpPr>
        <p:spPr>
          <a:xfrm>
            <a:off x="-108520" y="-38250"/>
            <a:ext cx="468000" cy="52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Text Placeholder 12">
            <a:extLst>
              <a:ext uri="{FF2B5EF4-FFF2-40B4-BE49-F238E27FC236}">
                <a16:creationId xmlns="" xmlns:a16="http://schemas.microsoft.com/office/drawing/2014/main" id="{DCCCF3C0-D7BC-4491-BCC3-DC18E41C1C22}"/>
              </a:ext>
            </a:extLst>
          </p:cNvPr>
          <p:cNvSpPr>
            <a:spLocks noGrp="1"/>
          </p:cNvSpPr>
          <p:nvPr>
            <p:ph type="body" sz="quarter" idx="11" hasCustomPrompt="1"/>
          </p:nvPr>
        </p:nvSpPr>
        <p:spPr>
          <a:xfrm>
            <a:off x="803580" y="832648"/>
            <a:ext cx="3634979" cy="1595085"/>
          </a:xfrm>
          <a:prstGeom prst="rect">
            <a:avLst/>
          </a:prstGeom>
        </p:spPr>
        <p:txBody>
          <a:bodyPr lIns="0" tIns="0" rIns="0" bIns="0" anchor="b" anchorCtr="0"/>
          <a:lstStyle>
            <a:lvl1pPr marL="0" indent="0">
              <a:lnSpc>
                <a:spcPct val="100000"/>
              </a:lnSpc>
              <a:spcBef>
                <a:spcPts val="0"/>
              </a:spcBef>
              <a:buNone/>
              <a:defRPr sz="3500" b="1">
                <a:solidFill>
                  <a:schemeClr val="tx1"/>
                </a:solidFill>
                <a:latin typeface="+mj-lt"/>
              </a:defRPr>
            </a:lvl1pPr>
            <a:lvl2pPr marL="155540" indent="0">
              <a:lnSpc>
                <a:spcPts val="3900"/>
              </a:lnSpc>
              <a:spcBef>
                <a:spcPts val="0"/>
              </a:spcBef>
              <a:buNone/>
              <a:defRPr sz="3500" b="1">
                <a:solidFill>
                  <a:schemeClr val="bg2"/>
                </a:solidFill>
                <a:latin typeface="+mj-lt"/>
              </a:defRPr>
            </a:lvl2pPr>
            <a:lvl3pPr marL="311079" indent="0">
              <a:lnSpc>
                <a:spcPts val="3900"/>
              </a:lnSpc>
              <a:spcBef>
                <a:spcPts val="0"/>
              </a:spcBef>
              <a:buNone/>
              <a:defRPr sz="3500" b="1">
                <a:solidFill>
                  <a:schemeClr val="bg2"/>
                </a:solidFill>
                <a:latin typeface="+mj-lt"/>
              </a:defRPr>
            </a:lvl3pPr>
            <a:lvl4pPr marL="466618" indent="0">
              <a:lnSpc>
                <a:spcPts val="3900"/>
              </a:lnSpc>
              <a:spcBef>
                <a:spcPts val="0"/>
              </a:spcBef>
              <a:buNone/>
              <a:defRPr sz="3500" b="1">
                <a:solidFill>
                  <a:schemeClr val="bg2"/>
                </a:solidFill>
                <a:latin typeface="+mj-lt"/>
              </a:defRPr>
            </a:lvl4pPr>
            <a:lvl5pPr marL="622157" indent="0">
              <a:lnSpc>
                <a:spcPts val="3900"/>
              </a:lnSpc>
              <a:spcBef>
                <a:spcPts val="0"/>
              </a:spcBef>
              <a:buNone/>
              <a:defRPr sz="3500" b="1">
                <a:solidFill>
                  <a:schemeClr val="bg2"/>
                </a:solidFill>
                <a:latin typeface="+mj-lt"/>
              </a:defRPr>
            </a:lvl5pPr>
          </a:lstStyle>
          <a:p>
            <a:pPr lvl="0"/>
            <a:r>
              <a:rPr lang="en-GB" noProof="0" dirty="0" smtClean="0"/>
              <a:t>Title or speaker over up to three lines at most</a:t>
            </a:r>
            <a:endParaRPr lang="en-GB" noProof="0" dirty="0"/>
          </a:p>
        </p:txBody>
      </p:sp>
      <p:sp>
        <p:nvSpPr>
          <p:cNvPr id="23" name="Text Placeholder 22">
            <a:extLst>
              <a:ext uri="{FF2B5EF4-FFF2-40B4-BE49-F238E27FC236}">
                <a16:creationId xmlns="" xmlns:a16="http://schemas.microsoft.com/office/drawing/2014/main" id="{552FE706-365F-400B-BE44-CAB54B32E723}"/>
              </a:ext>
            </a:extLst>
          </p:cNvPr>
          <p:cNvSpPr>
            <a:spLocks noGrp="1"/>
          </p:cNvSpPr>
          <p:nvPr>
            <p:ph type="body" sz="quarter" idx="12" hasCustomPrompt="1"/>
          </p:nvPr>
        </p:nvSpPr>
        <p:spPr>
          <a:xfrm>
            <a:off x="803275" y="2571750"/>
            <a:ext cx="3635375" cy="792088"/>
          </a:xfrm>
          <a:prstGeom prst="rect">
            <a:avLst/>
          </a:prstGeom>
        </p:spPr>
        <p:txBody>
          <a:bodyPr lIns="0" tIns="0" rIns="0" bIns="0"/>
          <a:lstStyle>
            <a:lvl1pPr marL="0" indent="0">
              <a:lnSpc>
                <a:spcPct val="100000"/>
              </a:lnSpc>
              <a:spcBef>
                <a:spcPts val="0"/>
              </a:spcBef>
              <a:buNone/>
              <a:defRPr sz="1400" b="1">
                <a:solidFill>
                  <a:schemeClr val="accent4"/>
                </a:solidFill>
                <a:latin typeface="+mj-lt"/>
              </a:defRPr>
            </a:lvl1pPr>
            <a:lvl2pPr marL="155540" indent="0">
              <a:lnSpc>
                <a:spcPts val="2000"/>
              </a:lnSpc>
              <a:spcBef>
                <a:spcPts val="0"/>
              </a:spcBef>
              <a:buNone/>
              <a:defRPr sz="1400" b="1">
                <a:solidFill>
                  <a:schemeClr val="bg2"/>
                </a:solidFill>
                <a:latin typeface="+mj-lt"/>
              </a:defRPr>
            </a:lvl2pPr>
            <a:lvl3pPr marL="311079" indent="0">
              <a:lnSpc>
                <a:spcPts val="2000"/>
              </a:lnSpc>
              <a:spcBef>
                <a:spcPts val="0"/>
              </a:spcBef>
              <a:buNone/>
              <a:defRPr sz="1400" b="1">
                <a:solidFill>
                  <a:schemeClr val="bg2"/>
                </a:solidFill>
                <a:latin typeface="+mj-lt"/>
              </a:defRPr>
            </a:lvl3pPr>
            <a:lvl4pPr marL="466618" indent="0">
              <a:lnSpc>
                <a:spcPts val="2000"/>
              </a:lnSpc>
              <a:spcBef>
                <a:spcPts val="0"/>
              </a:spcBef>
              <a:buNone/>
              <a:defRPr sz="1400" b="1">
                <a:solidFill>
                  <a:schemeClr val="bg2"/>
                </a:solidFill>
                <a:latin typeface="+mj-lt"/>
              </a:defRPr>
            </a:lvl4pPr>
            <a:lvl5pPr marL="622157" indent="0">
              <a:lnSpc>
                <a:spcPts val="2000"/>
              </a:lnSpc>
              <a:spcBef>
                <a:spcPts val="0"/>
              </a:spcBef>
              <a:buNone/>
              <a:defRPr sz="1400" b="1">
                <a:solidFill>
                  <a:schemeClr val="bg2"/>
                </a:solidFill>
                <a:latin typeface="+mj-lt"/>
              </a:defRPr>
            </a:lvl5pPr>
          </a:lstStyle>
          <a:p>
            <a:pPr lvl="0"/>
            <a:r>
              <a:rPr lang="en-GB" noProof="0" dirty="0" smtClean="0"/>
              <a:t>Subtitle over up to three lines. </a:t>
            </a:r>
            <a:endParaRPr lang="en-GB" noProof="0" dirty="0"/>
          </a:p>
        </p:txBody>
      </p:sp>
    </p:spTree>
    <p:extLst>
      <p:ext uri="{BB962C8B-B14F-4D97-AF65-F5344CB8AC3E}">
        <p14:creationId xmlns:p14="http://schemas.microsoft.com/office/powerpoint/2010/main" val="55186952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gn-off Slide - Style Three">
    <p:bg>
      <p:bgPr>
        <a:solidFill>
          <a:schemeClr val="accent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D368174D-F8C3-47D6-8654-0D2D3954895B}"/>
              </a:ext>
            </a:extLst>
          </p:cNvPr>
          <p:cNvSpPr/>
          <p:nvPr userDrawn="1"/>
        </p:nvSpPr>
        <p:spPr>
          <a:xfrm>
            <a:off x="-108520" y="-38250"/>
            <a:ext cx="468000" cy="52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TextBox 3">
            <a:extLst>
              <a:ext uri="{FF2B5EF4-FFF2-40B4-BE49-F238E27FC236}">
                <a16:creationId xmlns="" xmlns:a16="http://schemas.microsoft.com/office/drawing/2014/main" id="{9C8653CA-8B3D-4A5E-A2A2-E778097BB3AB}"/>
              </a:ext>
            </a:extLst>
          </p:cNvPr>
          <p:cNvSpPr txBox="1"/>
          <p:nvPr userDrawn="1"/>
        </p:nvSpPr>
        <p:spPr>
          <a:xfrm>
            <a:off x="809953" y="639637"/>
            <a:ext cx="4098047" cy="2868961"/>
          </a:xfrm>
          <a:prstGeom prst="rect">
            <a:avLst/>
          </a:prstGeom>
          <a:noFill/>
          <a:ln>
            <a:noFill/>
          </a:ln>
        </p:spPr>
        <p:txBody>
          <a:bodyPr wrap="square" lIns="0" tIns="0" rIns="0" bIns="0" anchor="t"/>
          <a:lstStyle/>
          <a:p>
            <a:pPr>
              <a:lnSpc>
                <a:spcPts val="2100"/>
              </a:lnSpc>
              <a:defRPr lang="en-US"/>
            </a:pPr>
            <a:r>
              <a:rPr lang="en-GB" sz="1648" noProof="0" dirty="0" smtClean="0">
                <a:solidFill>
                  <a:schemeClr val="tx1"/>
                </a:solidFill>
                <a:latin typeface="Arial Regular" charset="77"/>
                <a:ea typeface="Arial Regular" charset="77"/>
                <a:cs typeface="Arial Regular" charset="77"/>
              </a:rPr>
              <a:t>Sustrans is the charity making it easier for people to walk and cycle.</a:t>
            </a:r>
          </a:p>
          <a:p>
            <a:pPr>
              <a:lnSpc>
                <a:spcPts val="2100"/>
              </a:lnSpc>
              <a:defRPr lang="en-US"/>
            </a:pPr>
            <a:endParaRPr lang="en-GB" sz="1648" noProof="0" dirty="0" smtClean="0">
              <a:solidFill>
                <a:schemeClr val="tx1"/>
              </a:solidFill>
              <a:latin typeface="Arial Regular" charset="77"/>
              <a:ea typeface="Arial Regular" charset="77"/>
              <a:cs typeface="Arial Regular" charset="77"/>
            </a:endParaRPr>
          </a:p>
          <a:p>
            <a:pPr>
              <a:lnSpc>
                <a:spcPts val="2100"/>
              </a:lnSpc>
              <a:defRPr lang="en-US"/>
            </a:pPr>
            <a:r>
              <a:rPr lang="en-GB" sz="1648" noProof="0" dirty="0" smtClean="0">
                <a:solidFill>
                  <a:schemeClr val="tx1"/>
                </a:solidFill>
                <a:latin typeface="Arial Regular" charset="77"/>
                <a:ea typeface="Arial Regular" charset="77"/>
                <a:cs typeface="Arial Regular" charset="77"/>
              </a:rPr>
              <a:t>We connect people and places, create liveable neighbourhoods, transform the school run and deliver a happier, healthier commute.</a:t>
            </a:r>
          </a:p>
          <a:p>
            <a:pPr>
              <a:lnSpc>
                <a:spcPts val="2100"/>
              </a:lnSpc>
              <a:defRPr lang="en-US"/>
            </a:pPr>
            <a:endParaRPr lang="en-GB" sz="1648" noProof="0" dirty="0" smtClean="0">
              <a:solidFill>
                <a:schemeClr val="tx1"/>
              </a:solidFill>
              <a:latin typeface="Arial Regular" charset="77"/>
              <a:ea typeface="Arial Regular" charset="77"/>
              <a:cs typeface="Arial Regular" charset="77"/>
            </a:endParaRPr>
          </a:p>
          <a:p>
            <a:pPr>
              <a:lnSpc>
                <a:spcPts val="2100"/>
              </a:lnSpc>
              <a:defRPr lang="en-US"/>
            </a:pPr>
            <a:r>
              <a:rPr lang="en-GB" sz="1648" noProof="0" dirty="0" smtClean="0">
                <a:solidFill>
                  <a:schemeClr val="tx1"/>
                </a:solidFill>
                <a:latin typeface="Arial Regular" charset="77"/>
                <a:ea typeface="Arial Regular" charset="77"/>
                <a:cs typeface="Arial Regular" charset="77"/>
              </a:rPr>
              <a:t>Join us on our journey.</a:t>
            </a:r>
          </a:p>
          <a:p>
            <a:pPr>
              <a:lnSpc>
                <a:spcPts val="2100"/>
              </a:lnSpc>
              <a:defRPr lang="en-US"/>
            </a:pPr>
            <a:endParaRPr lang="en-GB" sz="1648" noProof="0" dirty="0">
              <a:solidFill>
                <a:schemeClr val="tx1"/>
              </a:solidFill>
              <a:latin typeface="Arial Regular" charset="77"/>
              <a:ea typeface="Arial Regular" charset="77"/>
              <a:cs typeface="Arial Regular" charset="77"/>
            </a:endParaRPr>
          </a:p>
        </p:txBody>
      </p:sp>
      <p:sp>
        <p:nvSpPr>
          <p:cNvPr id="5" name="TextBox 4">
            <a:extLst>
              <a:ext uri="{FF2B5EF4-FFF2-40B4-BE49-F238E27FC236}">
                <a16:creationId xmlns="" xmlns:a16="http://schemas.microsoft.com/office/drawing/2014/main" id="{B530A342-04E3-49FA-9F83-B8EA15EB52ED}"/>
              </a:ext>
            </a:extLst>
          </p:cNvPr>
          <p:cNvSpPr txBox="1"/>
          <p:nvPr userDrawn="1"/>
        </p:nvSpPr>
        <p:spPr>
          <a:xfrm>
            <a:off x="809953" y="3993158"/>
            <a:ext cx="5118047" cy="513238"/>
          </a:xfrm>
          <a:prstGeom prst="rect">
            <a:avLst/>
          </a:prstGeom>
          <a:noFill/>
          <a:ln>
            <a:noFill/>
          </a:ln>
        </p:spPr>
        <p:txBody>
          <a:bodyPr wrap="square" lIns="0" tIns="0" rIns="0" bIns="0" anchor="t"/>
          <a:lstStyle/>
          <a:p>
            <a:pPr>
              <a:lnSpc>
                <a:spcPts val="2061"/>
              </a:lnSpc>
              <a:defRPr lang="en-US"/>
            </a:pPr>
            <a:r>
              <a:rPr lang="en-GB" sz="1648" b="1" noProof="0" dirty="0" smtClean="0">
                <a:solidFill>
                  <a:schemeClr val="tx1"/>
                </a:solidFill>
                <a:latin typeface="Arial" charset="77"/>
                <a:ea typeface="Arial" charset="77"/>
                <a:cs typeface="Arial" charset="77"/>
              </a:rPr>
              <a:t>www.sustrans.org.uk</a:t>
            </a:r>
          </a:p>
          <a:p>
            <a:pPr>
              <a:lnSpc>
                <a:spcPts val="2061"/>
              </a:lnSpc>
              <a:defRPr lang="en-US"/>
            </a:pPr>
            <a:endParaRPr lang="en-GB" sz="1648" b="1" noProof="0" dirty="0">
              <a:solidFill>
                <a:schemeClr val="tx1"/>
              </a:solidFill>
              <a:latin typeface="Arial" charset="77"/>
              <a:ea typeface="Arial" charset="77"/>
              <a:cs typeface="Arial" charset="77"/>
            </a:endParaRPr>
          </a:p>
        </p:txBody>
      </p:sp>
      <p:sp>
        <p:nvSpPr>
          <p:cNvPr id="6" name="TextBox 5">
            <a:extLst>
              <a:ext uri="{FF2B5EF4-FFF2-40B4-BE49-F238E27FC236}">
                <a16:creationId xmlns="" xmlns:a16="http://schemas.microsoft.com/office/drawing/2014/main" id="{C980930A-BABA-42F3-BE3F-FC6B4B10FE05}"/>
              </a:ext>
            </a:extLst>
          </p:cNvPr>
          <p:cNvSpPr txBox="1"/>
          <p:nvPr userDrawn="1"/>
        </p:nvSpPr>
        <p:spPr>
          <a:xfrm>
            <a:off x="792000" y="4410550"/>
            <a:ext cx="5118046" cy="275927"/>
          </a:xfrm>
          <a:prstGeom prst="rect">
            <a:avLst/>
          </a:prstGeom>
          <a:noFill/>
          <a:ln>
            <a:noFill/>
          </a:ln>
        </p:spPr>
        <p:txBody>
          <a:bodyPr wrap="square" lIns="0" tIns="0" rIns="0" bIns="0" anchor="t"/>
          <a:lstStyle/>
          <a:p>
            <a:pPr>
              <a:lnSpc>
                <a:spcPts val="1200"/>
              </a:lnSpc>
              <a:defRPr lang="en-US"/>
            </a:pPr>
            <a:r>
              <a:rPr lang="en-GB" sz="800" noProof="0" dirty="0" smtClean="0">
                <a:solidFill>
                  <a:schemeClr val="tx1"/>
                </a:solidFill>
                <a:latin typeface="Arial Regular" charset="77"/>
                <a:ea typeface="Arial Regular" charset="77"/>
                <a:cs typeface="Arial Regular" charset="77"/>
              </a:rPr>
              <a:t>Registered Charity No. 326550 (England and Wales) SC039263 (Scotland)</a:t>
            </a:r>
          </a:p>
          <a:p>
            <a:pPr>
              <a:lnSpc>
                <a:spcPts val="1200"/>
              </a:lnSpc>
              <a:defRPr lang="en-US"/>
            </a:pPr>
            <a:r>
              <a:rPr lang="en-GB" sz="800" noProof="0" dirty="0" smtClean="0">
                <a:solidFill>
                  <a:schemeClr val="tx1"/>
                </a:solidFill>
                <a:latin typeface="Arial Regular" charset="77"/>
                <a:ea typeface="Arial Regular" charset="77"/>
                <a:cs typeface="Arial Regular" charset="77"/>
              </a:rPr>
              <a:t>VAT Registration No. 416740656.</a:t>
            </a:r>
            <a:endParaRPr lang="en-GB" sz="800" noProof="0" dirty="0">
              <a:solidFill>
                <a:schemeClr val="tx1"/>
              </a:solidFill>
              <a:latin typeface="Arial Regular" charset="77"/>
              <a:ea typeface="Arial Regular" charset="77"/>
              <a:cs typeface="Arial Regular" charset="77"/>
            </a:endParaRPr>
          </a:p>
        </p:txBody>
      </p:sp>
      <p:pic>
        <p:nvPicPr>
          <p:cNvPr id="8" name="Picture 7">
            <a:extLst>
              <a:ext uri="{FF2B5EF4-FFF2-40B4-BE49-F238E27FC236}">
                <a16:creationId xmlns:a16="http://schemas.microsoft.com/office/drawing/2014/main" xmlns="" id="{F64BB8C7-2AF1-49BB-9A98-43A3F78700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4248" y="3797932"/>
            <a:ext cx="1871999" cy="888544"/>
          </a:xfrm>
          <a:prstGeom prst="rect">
            <a:avLst/>
          </a:prstGeom>
        </p:spPr>
      </p:pic>
    </p:spTree>
    <p:extLst>
      <p:ext uri="{BB962C8B-B14F-4D97-AF65-F5344CB8AC3E}">
        <p14:creationId xmlns:p14="http://schemas.microsoft.com/office/powerpoint/2010/main" val="375733556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ign-off Slide - Style Three">
    <p:bg>
      <p:bgPr>
        <a:solidFill>
          <a:schemeClr val="accent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18522" y="3691874"/>
            <a:ext cx="2029942" cy="1127746"/>
          </a:xfrm>
          <a:prstGeom prst="rect">
            <a:avLst/>
          </a:prstGeom>
        </p:spPr>
      </p:pic>
      <p:sp>
        <p:nvSpPr>
          <p:cNvPr id="3" name="Rectangle 2">
            <a:extLst>
              <a:ext uri="{FF2B5EF4-FFF2-40B4-BE49-F238E27FC236}">
                <a16:creationId xmlns="" xmlns:a16="http://schemas.microsoft.com/office/drawing/2014/main" id="{D368174D-F8C3-47D6-8654-0D2D3954895B}"/>
              </a:ext>
            </a:extLst>
          </p:cNvPr>
          <p:cNvSpPr/>
          <p:nvPr userDrawn="1"/>
        </p:nvSpPr>
        <p:spPr>
          <a:xfrm>
            <a:off x="-108520" y="-38250"/>
            <a:ext cx="468000" cy="52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TextBox 3">
            <a:extLst>
              <a:ext uri="{FF2B5EF4-FFF2-40B4-BE49-F238E27FC236}">
                <a16:creationId xmlns="" xmlns:a16="http://schemas.microsoft.com/office/drawing/2014/main" id="{9C8653CA-8B3D-4A5E-A2A2-E778097BB3AB}"/>
              </a:ext>
            </a:extLst>
          </p:cNvPr>
          <p:cNvSpPr txBox="1"/>
          <p:nvPr userDrawn="1"/>
        </p:nvSpPr>
        <p:spPr>
          <a:xfrm>
            <a:off x="809953" y="639637"/>
            <a:ext cx="4914175" cy="2868961"/>
          </a:xfrm>
          <a:prstGeom prst="rect">
            <a:avLst/>
          </a:prstGeom>
          <a:noFill/>
          <a:ln>
            <a:noFill/>
          </a:ln>
        </p:spPr>
        <p:txBody>
          <a:bodyPr wrap="square" lIns="0" tIns="0" rIns="0" bIns="0" anchor="t"/>
          <a:lstStyle/>
          <a:p>
            <a:pPr marL="0" algn="l" defTabSz="623282" rtl="0" eaLnBrk="1" latinLnBrk="0" hangingPunct="1">
              <a:lnSpc>
                <a:spcPct val="100000"/>
              </a:lnSpc>
              <a:defRPr lang="en-US"/>
            </a:pPr>
            <a:r>
              <a:rPr lang="en-GB" sz="1200" kern="1200" dirty="0" smtClean="0">
                <a:solidFill>
                  <a:schemeClr val="tx1"/>
                </a:solidFill>
                <a:latin typeface="Arial Regular" charset="77"/>
                <a:ea typeface="Arial Regular" charset="77"/>
                <a:cs typeface="Arial Regular" charset="77"/>
              </a:rPr>
              <a:t>Sustrans </a:t>
            </a:r>
            <a:r>
              <a:rPr lang="en-GB" sz="1200" kern="1200" dirty="0" err="1" smtClean="0">
                <a:solidFill>
                  <a:schemeClr val="tx1"/>
                </a:solidFill>
                <a:latin typeface="Arial Regular" charset="77"/>
                <a:ea typeface="Arial Regular" charset="77"/>
                <a:cs typeface="Arial Regular" charset="77"/>
              </a:rPr>
              <a:t>yw’r</a:t>
            </a:r>
            <a:r>
              <a:rPr lang="en-GB" sz="1200" kern="1200" dirty="0" smtClean="0">
                <a:solidFill>
                  <a:schemeClr val="tx1"/>
                </a:solidFill>
                <a:latin typeface="Arial Regular" charset="77"/>
                <a:ea typeface="Arial Regular" charset="77"/>
                <a:cs typeface="Arial Regular" charset="77"/>
              </a:rPr>
              <a:t> </a:t>
            </a:r>
            <a:r>
              <a:rPr lang="en-GB" sz="1200" kern="1200" dirty="0" err="1" smtClean="0">
                <a:solidFill>
                  <a:schemeClr val="tx1"/>
                </a:solidFill>
                <a:latin typeface="Arial Regular" charset="77"/>
                <a:ea typeface="Arial Regular" charset="77"/>
                <a:cs typeface="Arial Regular" charset="77"/>
              </a:rPr>
              <a:t>elusen</a:t>
            </a:r>
            <a:r>
              <a:rPr lang="en-GB" sz="1200" kern="1200" dirty="0" smtClean="0">
                <a:solidFill>
                  <a:schemeClr val="tx1"/>
                </a:solidFill>
                <a:latin typeface="Arial Regular" charset="77"/>
                <a:ea typeface="Arial Regular" charset="77"/>
                <a:cs typeface="Arial Regular" charset="77"/>
              </a:rPr>
              <a:t> </a:t>
            </a:r>
            <a:r>
              <a:rPr lang="en-GB" sz="1200" kern="1200" dirty="0" err="1" smtClean="0">
                <a:solidFill>
                  <a:schemeClr val="tx1"/>
                </a:solidFill>
                <a:latin typeface="Arial Regular" charset="77"/>
                <a:ea typeface="Arial Regular" charset="77"/>
                <a:cs typeface="Arial Regular" charset="77"/>
              </a:rPr>
              <a:t>sy’n</a:t>
            </a:r>
            <a:r>
              <a:rPr lang="en-GB" sz="1200" kern="1200" dirty="0" smtClean="0">
                <a:solidFill>
                  <a:schemeClr val="tx1"/>
                </a:solidFill>
                <a:latin typeface="Arial Regular" charset="77"/>
                <a:ea typeface="Arial Regular" charset="77"/>
                <a:cs typeface="Arial Regular" charset="77"/>
              </a:rPr>
              <a:t> </a:t>
            </a:r>
            <a:r>
              <a:rPr lang="en-GB" sz="1200" kern="1200" dirty="0" err="1" smtClean="0">
                <a:solidFill>
                  <a:schemeClr val="tx1"/>
                </a:solidFill>
                <a:latin typeface="Arial Regular" charset="77"/>
                <a:ea typeface="Arial Regular" charset="77"/>
                <a:cs typeface="Arial Regular" charset="77"/>
              </a:rPr>
              <a:t>ei</a:t>
            </a:r>
            <a:r>
              <a:rPr lang="en-GB" sz="1200" kern="1200" dirty="0" smtClean="0">
                <a:solidFill>
                  <a:schemeClr val="tx1"/>
                </a:solidFill>
                <a:latin typeface="Arial Regular" charset="77"/>
                <a:ea typeface="Arial Regular" charset="77"/>
                <a:cs typeface="Arial Regular" charset="77"/>
              </a:rPr>
              <a:t> </a:t>
            </a:r>
            <a:r>
              <a:rPr lang="en-GB" sz="1200" kern="1200" dirty="0" err="1" smtClean="0">
                <a:solidFill>
                  <a:schemeClr val="tx1"/>
                </a:solidFill>
                <a:latin typeface="Arial Regular" charset="77"/>
                <a:ea typeface="Arial Regular" charset="77"/>
                <a:cs typeface="Arial Regular" charset="77"/>
              </a:rPr>
              <a:t>gwneud</a:t>
            </a:r>
            <a:r>
              <a:rPr lang="en-GB" sz="1200" kern="1200" dirty="0" smtClean="0">
                <a:solidFill>
                  <a:schemeClr val="tx1"/>
                </a:solidFill>
                <a:latin typeface="Arial Regular" charset="77"/>
                <a:ea typeface="Arial Regular" charset="77"/>
                <a:cs typeface="Arial Regular" charset="77"/>
              </a:rPr>
              <a:t> </a:t>
            </a:r>
            <a:r>
              <a:rPr lang="en-GB" sz="1200" kern="1200" dirty="0" err="1" smtClean="0">
                <a:solidFill>
                  <a:schemeClr val="tx1"/>
                </a:solidFill>
                <a:latin typeface="Arial Regular" charset="77"/>
                <a:ea typeface="Arial Regular" charset="77"/>
                <a:cs typeface="Arial Regular" charset="77"/>
              </a:rPr>
              <a:t>yn</a:t>
            </a:r>
            <a:r>
              <a:rPr lang="en-GB" sz="1200" kern="1200" dirty="0" smtClean="0">
                <a:solidFill>
                  <a:schemeClr val="tx1"/>
                </a:solidFill>
                <a:latin typeface="Arial Regular" charset="77"/>
                <a:ea typeface="Arial Regular" charset="77"/>
                <a:cs typeface="Arial Regular" charset="77"/>
              </a:rPr>
              <a:t> haws </a:t>
            </a:r>
            <a:r>
              <a:rPr lang="en-GB" sz="1200" kern="1200" dirty="0" err="1" smtClean="0">
                <a:solidFill>
                  <a:schemeClr val="tx1"/>
                </a:solidFill>
                <a:latin typeface="Arial Regular" charset="77"/>
                <a:ea typeface="Arial Regular" charset="77"/>
                <a:cs typeface="Arial Regular" charset="77"/>
              </a:rPr>
              <a:t>i</a:t>
            </a:r>
            <a:r>
              <a:rPr lang="en-GB" sz="1200" kern="1200" dirty="0" smtClean="0">
                <a:solidFill>
                  <a:schemeClr val="tx1"/>
                </a:solidFill>
                <a:latin typeface="Arial Regular" charset="77"/>
                <a:ea typeface="Arial Regular" charset="77"/>
                <a:cs typeface="Arial Regular" charset="77"/>
              </a:rPr>
              <a:t> </a:t>
            </a:r>
            <a:r>
              <a:rPr lang="en-GB" sz="1200" kern="1200" dirty="0" err="1" smtClean="0">
                <a:solidFill>
                  <a:schemeClr val="tx1"/>
                </a:solidFill>
                <a:latin typeface="Arial Regular" charset="77"/>
                <a:ea typeface="Arial Regular" charset="77"/>
                <a:cs typeface="Arial Regular" charset="77"/>
              </a:rPr>
              <a:t>bobl</a:t>
            </a:r>
            <a:r>
              <a:rPr lang="en-GB" sz="1200" kern="1200" dirty="0" smtClean="0">
                <a:solidFill>
                  <a:schemeClr val="tx1"/>
                </a:solidFill>
                <a:latin typeface="Arial Regular" charset="77"/>
                <a:ea typeface="Arial Regular" charset="77"/>
                <a:cs typeface="Arial Regular" charset="77"/>
              </a:rPr>
              <a:t> </a:t>
            </a:r>
            <a:r>
              <a:rPr lang="en-GB" sz="1200" kern="1200" dirty="0" err="1" smtClean="0">
                <a:solidFill>
                  <a:schemeClr val="tx1"/>
                </a:solidFill>
                <a:latin typeface="Arial Regular" charset="77"/>
                <a:ea typeface="Arial Regular" charset="77"/>
                <a:cs typeface="Arial Regular" charset="77"/>
              </a:rPr>
              <a:t>gerdded</a:t>
            </a:r>
            <a:r>
              <a:rPr lang="en-GB" sz="1200" kern="1200" dirty="0" smtClean="0">
                <a:solidFill>
                  <a:schemeClr val="tx1"/>
                </a:solidFill>
                <a:latin typeface="Arial Regular" charset="77"/>
                <a:ea typeface="Arial Regular" charset="77"/>
                <a:cs typeface="Arial Regular" charset="77"/>
              </a:rPr>
              <a:t> a </a:t>
            </a:r>
            <a:r>
              <a:rPr lang="en-GB" sz="1200" kern="1200" dirty="0" err="1" smtClean="0">
                <a:solidFill>
                  <a:schemeClr val="tx1"/>
                </a:solidFill>
                <a:latin typeface="Arial Regular" charset="77"/>
                <a:ea typeface="Arial Regular" charset="77"/>
                <a:cs typeface="Arial Regular" charset="77"/>
              </a:rPr>
              <a:t>beicio</a:t>
            </a:r>
            <a:r>
              <a:rPr lang="en-GB" sz="1200" kern="1200" dirty="0" smtClean="0">
                <a:solidFill>
                  <a:schemeClr val="tx1"/>
                </a:solidFill>
                <a:latin typeface="Arial Regular" charset="77"/>
                <a:ea typeface="Arial Regular" charset="77"/>
                <a:cs typeface="Arial Regular" charset="77"/>
              </a:rPr>
              <a:t>.</a:t>
            </a:r>
          </a:p>
          <a:p>
            <a:pPr marL="0" algn="l" defTabSz="623282" rtl="0" eaLnBrk="1" latinLnBrk="0" hangingPunct="1">
              <a:lnSpc>
                <a:spcPct val="100000"/>
              </a:lnSpc>
              <a:defRPr lang="en-US"/>
            </a:pPr>
            <a:endParaRPr lang="en-GB" sz="1200" kern="1200" dirty="0" smtClean="0">
              <a:solidFill>
                <a:schemeClr val="tx1"/>
              </a:solidFill>
              <a:latin typeface="Arial Regular" charset="77"/>
              <a:ea typeface="Arial Regular" charset="77"/>
              <a:cs typeface="Arial Regular" charset="77"/>
            </a:endParaRPr>
          </a:p>
          <a:p>
            <a:pPr marL="0" algn="l" defTabSz="623282" rtl="0" eaLnBrk="1" latinLnBrk="0" hangingPunct="1">
              <a:lnSpc>
                <a:spcPct val="100000"/>
              </a:lnSpc>
              <a:defRPr lang="en-US"/>
            </a:pPr>
            <a:r>
              <a:rPr lang="en-GB" sz="1200" kern="1200" dirty="0" err="1" smtClean="0">
                <a:solidFill>
                  <a:schemeClr val="tx1"/>
                </a:solidFill>
                <a:latin typeface="Arial Regular" charset="77"/>
                <a:ea typeface="Arial Regular" charset="77"/>
                <a:cs typeface="Arial Regular" charset="77"/>
              </a:rPr>
              <a:t>Rydym</a:t>
            </a:r>
            <a:r>
              <a:rPr lang="en-GB" sz="1200" kern="1200" dirty="0" smtClean="0">
                <a:solidFill>
                  <a:schemeClr val="tx1"/>
                </a:solidFill>
                <a:latin typeface="Arial Regular" charset="77"/>
                <a:ea typeface="Arial Regular" charset="77"/>
                <a:cs typeface="Arial Regular" charset="77"/>
              </a:rPr>
              <a:t> </a:t>
            </a:r>
            <a:r>
              <a:rPr lang="en-GB" sz="1200" kern="1200" dirty="0" err="1" smtClean="0">
                <a:solidFill>
                  <a:schemeClr val="tx1"/>
                </a:solidFill>
                <a:latin typeface="Arial Regular" charset="77"/>
                <a:ea typeface="Arial Regular" charset="77"/>
                <a:cs typeface="Arial Regular" charset="77"/>
              </a:rPr>
              <a:t>yn</a:t>
            </a:r>
            <a:r>
              <a:rPr lang="en-GB" sz="1200" kern="1200" dirty="0" smtClean="0">
                <a:solidFill>
                  <a:schemeClr val="tx1"/>
                </a:solidFill>
                <a:latin typeface="Arial Regular" charset="77"/>
                <a:ea typeface="Arial Regular" charset="77"/>
                <a:cs typeface="Arial Regular" charset="77"/>
              </a:rPr>
              <a:t> </a:t>
            </a:r>
            <a:r>
              <a:rPr lang="en-GB" sz="1200" kern="1200" dirty="0" err="1" smtClean="0">
                <a:solidFill>
                  <a:schemeClr val="tx1"/>
                </a:solidFill>
                <a:latin typeface="Arial Regular" charset="77"/>
                <a:ea typeface="Arial Regular" charset="77"/>
                <a:cs typeface="Arial Regular" charset="77"/>
              </a:rPr>
              <a:t>cysylltu</a:t>
            </a:r>
            <a:r>
              <a:rPr lang="en-GB" sz="1200" kern="1200" dirty="0" smtClean="0">
                <a:solidFill>
                  <a:schemeClr val="tx1"/>
                </a:solidFill>
                <a:latin typeface="Arial Regular" charset="77"/>
                <a:ea typeface="Arial Regular" charset="77"/>
                <a:cs typeface="Arial Regular" charset="77"/>
              </a:rPr>
              <a:t> </a:t>
            </a:r>
            <a:r>
              <a:rPr lang="en-GB" sz="1200" kern="1200" dirty="0" err="1" smtClean="0">
                <a:solidFill>
                  <a:schemeClr val="tx1"/>
                </a:solidFill>
                <a:latin typeface="Arial Regular" charset="77"/>
                <a:ea typeface="Arial Regular" charset="77"/>
                <a:cs typeface="Arial Regular" charset="77"/>
              </a:rPr>
              <a:t>pobl</a:t>
            </a:r>
            <a:r>
              <a:rPr lang="en-GB" sz="1200" kern="1200" dirty="0" smtClean="0">
                <a:solidFill>
                  <a:schemeClr val="tx1"/>
                </a:solidFill>
                <a:latin typeface="Arial Regular" charset="77"/>
                <a:ea typeface="Arial Regular" charset="77"/>
                <a:cs typeface="Arial Regular" charset="77"/>
              </a:rPr>
              <a:t> a </a:t>
            </a:r>
            <a:r>
              <a:rPr lang="en-GB" sz="1200" kern="1200" dirty="0" err="1" smtClean="0">
                <a:solidFill>
                  <a:schemeClr val="tx1"/>
                </a:solidFill>
                <a:latin typeface="Arial Regular" charset="77"/>
                <a:ea typeface="Arial Regular" charset="77"/>
                <a:cs typeface="Arial Regular" charset="77"/>
              </a:rPr>
              <a:t>llefydd</a:t>
            </a:r>
            <a:r>
              <a:rPr lang="en-GB" sz="1200" kern="1200" dirty="0" smtClean="0">
                <a:solidFill>
                  <a:schemeClr val="tx1"/>
                </a:solidFill>
                <a:latin typeface="Arial Regular" charset="77"/>
                <a:ea typeface="Arial Regular" charset="77"/>
                <a:cs typeface="Arial Regular" charset="77"/>
              </a:rPr>
              <a:t>, </a:t>
            </a:r>
            <a:r>
              <a:rPr lang="en-GB" sz="1200" kern="1200" dirty="0" err="1" smtClean="0">
                <a:solidFill>
                  <a:schemeClr val="tx1"/>
                </a:solidFill>
                <a:latin typeface="Arial Regular" charset="77"/>
                <a:ea typeface="Arial Regular" charset="77"/>
                <a:cs typeface="Arial Regular" charset="77"/>
              </a:rPr>
              <a:t>yn</a:t>
            </a:r>
            <a:r>
              <a:rPr lang="en-GB" sz="1200" kern="1200" dirty="0" smtClean="0">
                <a:solidFill>
                  <a:schemeClr val="tx1"/>
                </a:solidFill>
                <a:latin typeface="Arial Regular" charset="77"/>
                <a:ea typeface="Arial Regular" charset="77"/>
                <a:cs typeface="Arial Regular" charset="77"/>
              </a:rPr>
              <a:t> </a:t>
            </a:r>
            <a:r>
              <a:rPr lang="en-GB" sz="1200" kern="1200" dirty="0" err="1" smtClean="0">
                <a:solidFill>
                  <a:schemeClr val="tx1"/>
                </a:solidFill>
                <a:latin typeface="Arial Regular" charset="77"/>
                <a:ea typeface="Arial Regular" charset="77"/>
                <a:cs typeface="Arial Regular" charset="77"/>
              </a:rPr>
              <a:t>creu</a:t>
            </a:r>
            <a:r>
              <a:rPr lang="en-GB" sz="1200" kern="1200" dirty="0" smtClean="0">
                <a:solidFill>
                  <a:schemeClr val="tx1"/>
                </a:solidFill>
                <a:latin typeface="Arial Regular" charset="77"/>
                <a:ea typeface="Arial Regular" charset="77"/>
                <a:cs typeface="Arial Regular" charset="77"/>
              </a:rPr>
              <a:t> </a:t>
            </a:r>
            <a:r>
              <a:rPr lang="en-GB" sz="1200" kern="1200" dirty="0" err="1" smtClean="0">
                <a:solidFill>
                  <a:schemeClr val="tx1"/>
                </a:solidFill>
                <a:latin typeface="Arial Regular" charset="77"/>
                <a:ea typeface="Arial Regular" charset="77"/>
                <a:cs typeface="Arial Regular" charset="77"/>
              </a:rPr>
              <a:t>cymunedau</a:t>
            </a:r>
            <a:r>
              <a:rPr lang="en-GB" sz="1200" kern="1200" dirty="0" smtClean="0">
                <a:solidFill>
                  <a:schemeClr val="tx1"/>
                </a:solidFill>
                <a:latin typeface="Arial Regular" charset="77"/>
                <a:ea typeface="Arial Regular" charset="77"/>
                <a:cs typeface="Arial Regular" charset="77"/>
              </a:rPr>
              <a:t> </a:t>
            </a:r>
            <a:r>
              <a:rPr lang="en-GB" sz="1200" kern="1200" dirty="0" err="1" smtClean="0">
                <a:solidFill>
                  <a:schemeClr val="tx1"/>
                </a:solidFill>
                <a:latin typeface="Arial Regular" charset="77"/>
                <a:ea typeface="Arial Regular" charset="77"/>
                <a:cs typeface="Arial Regular" charset="77"/>
              </a:rPr>
              <a:t>byw</a:t>
            </a:r>
            <a:r>
              <a:rPr lang="en-GB" sz="1200" kern="1200" dirty="0" smtClean="0">
                <a:solidFill>
                  <a:schemeClr val="tx1"/>
                </a:solidFill>
                <a:latin typeface="Arial Regular" charset="77"/>
                <a:ea typeface="Arial Regular" charset="77"/>
                <a:cs typeface="Arial Regular" charset="77"/>
              </a:rPr>
              <a:t>, </a:t>
            </a:r>
            <a:r>
              <a:rPr lang="en-GB" sz="1200" kern="1200" dirty="0" err="1" smtClean="0">
                <a:solidFill>
                  <a:schemeClr val="tx1"/>
                </a:solidFill>
                <a:latin typeface="Arial Regular" charset="77"/>
                <a:ea typeface="Arial Regular" charset="77"/>
                <a:cs typeface="Arial Regular" charset="77"/>
              </a:rPr>
              <a:t>yn</a:t>
            </a:r>
            <a:r>
              <a:rPr lang="en-GB" sz="1200" kern="1200" dirty="0" smtClean="0">
                <a:solidFill>
                  <a:schemeClr val="tx1"/>
                </a:solidFill>
                <a:latin typeface="Arial Regular" charset="77"/>
                <a:ea typeface="Arial Regular" charset="77"/>
                <a:cs typeface="Arial Regular" charset="77"/>
              </a:rPr>
              <a:t> </a:t>
            </a:r>
            <a:r>
              <a:rPr lang="en-GB" sz="1200" kern="1200" dirty="0" err="1" smtClean="0">
                <a:solidFill>
                  <a:schemeClr val="tx1"/>
                </a:solidFill>
                <a:latin typeface="Arial Regular" charset="77"/>
                <a:ea typeface="Arial Regular" charset="77"/>
                <a:cs typeface="Arial Regular" charset="77"/>
              </a:rPr>
              <a:t>trawsnewid</a:t>
            </a:r>
            <a:r>
              <a:rPr lang="en-GB" sz="1200" kern="1200" dirty="0" smtClean="0">
                <a:solidFill>
                  <a:schemeClr val="tx1"/>
                </a:solidFill>
                <a:latin typeface="Arial Regular" charset="77"/>
                <a:ea typeface="Arial Regular" charset="77"/>
                <a:cs typeface="Arial Regular" charset="77"/>
              </a:rPr>
              <a:t> y </a:t>
            </a:r>
            <a:r>
              <a:rPr lang="en-GB" sz="1200" kern="1200" dirty="0" err="1" smtClean="0">
                <a:solidFill>
                  <a:schemeClr val="tx1"/>
                </a:solidFill>
                <a:latin typeface="Arial Regular" charset="77"/>
                <a:ea typeface="Arial Regular" charset="77"/>
                <a:cs typeface="Arial Regular" charset="77"/>
              </a:rPr>
              <a:t>daith</a:t>
            </a:r>
            <a:r>
              <a:rPr lang="en-GB" sz="1200" kern="1200" dirty="0" smtClean="0">
                <a:solidFill>
                  <a:schemeClr val="tx1"/>
                </a:solidFill>
                <a:latin typeface="Arial Regular" charset="77"/>
                <a:ea typeface="Arial Regular" charset="77"/>
                <a:cs typeface="Arial Regular" charset="77"/>
              </a:rPr>
              <a:t> </a:t>
            </a:r>
            <a:r>
              <a:rPr lang="en-GB" sz="1200" kern="1200" dirty="0" err="1" smtClean="0">
                <a:solidFill>
                  <a:schemeClr val="tx1"/>
                </a:solidFill>
                <a:latin typeface="Arial Regular" charset="77"/>
                <a:ea typeface="Arial Regular" charset="77"/>
                <a:cs typeface="Arial Regular" charset="77"/>
              </a:rPr>
              <a:t>i’r</a:t>
            </a:r>
            <a:r>
              <a:rPr lang="en-GB" sz="1200" kern="1200" dirty="0" smtClean="0">
                <a:solidFill>
                  <a:schemeClr val="tx1"/>
                </a:solidFill>
                <a:latin typeface="Arial Regular" charset="77"/>
                <a:ea typeface="Arial Regular" charset="77"/>
                <a:cs typeface="Arial Regular" charset="77"/>
              </a:rPr>
              <a:t> </a:t>
            </a:r>
            <a:r>
              <a:rPr lang="en-GB" sz="1200" kern="1200" dirty="0" err="1" smtClean="0">
                <a:solidFill>
                  <a:schemeClr val="tx1"/>
                </a:solidFill>
                <a:latin typeface="Arial Regular" charset="77"/>
                <a:ea typeface="Arial Regular" charset="77"/>
                <a:cs typeface="Arial Regular" charset="77"/>
              </a:rPr>
              <a:t>ysgol</a:t>
            </a:r>
            <a:r>
              <a:rPr lang="en-GB" sz="1200" kern="1200" dirty="0" smtClean="0">
                <a:solidFill>
                  <a:schemeClr val="tx1"/>
                </a:solidFill>
                <a:latin typeface="Arial Regular" charset="77"/>
                <a:ea typeface="Arial Regular" charset="77"/>
                <a:cs typeface="Arial Regular" charset="77"/>
              </a:rPr>
              <a:t> ac </a:t>
            </a:r>
            <a:r>
              <a:rPr lang="en-GB" sz="1200" kern="1200" dirty="0" err="1" smtClean="0">
                <a:solidFill>
                  <a:schemeClr val="tx1"/>
                </a:solidFill>
                <a:latin typeface="Arial Regular" charset="77"/>
                <a:ea typeface="Arial Regular" charset="77"/>
                <a:cs typeface="Arial Regular" charset="77"/>
              </a:rPr>
              <a:t>yn</a:t>
            </a:r>
            <a:r>
              <a:rPr lang="en-GB" sz="1200" kern="1200" dirty="0" smtClean="0">
                <a:solidFill>
                  <a:schemeClr val="tx1"/>
                </a:solidFill>
                <a:latin typeface="Arial Regular" charset="77"/>
                <a:ea typeface="Arial Regular" charset="77"/>
                <a:cs typeface="Arial Regular" charset="77"/>
              </a:rPr>
              <a:t> </a:t>
            </a:r>
            <a:r>
              <a:rPr lang="en-GB" sz="1200" kern="1200" dirty="0" err="1" smtClean="0">
                <a:solidFill>
                  <a:schemeClr val="tx1"/>
                </a:solidFill>
                <a:latin typeface="Arial Regular" charset="77"/>
                <a:ea typeface="Arial Regular" charset="77"/>
                <a:cs typeface="Arial Regular" charset="77"/>
              </a:rPr>
              <a:t>hwyluso</a:t>
            </a:r>
            <a:r>
              <a:rPr lang="en-GB" sz="1200" kern="1200" dirty="0" smtClean="0">
                <a:solidFill>
                  <a:schemeClr val="tx1"/>
                </a:solidFill>
                <a:latin typeface="Arial Regular" charset="77"/>
                <a:ea typeface="Arial Regular" charset="77"/>
                <a:cs typeface="Arial Regular" charset="77"/>
              </a:rPr>
              <a:t> </a:t>
            </a:r>
            <a:r>
              <a:rPr lang="en-GB" sz="1200" kern="1200" dirty="0" err="1" smtClean="0">
                <a:solidFill>
                  <a:schemeClr val="tx1"/>
                </a:solidFill>
                <a:latin typeface="Arial Regular" charset="77"/>
                <a:ea typeface="Arial Regular" charset="77"/>
                <a:cs typeface="Arial Regular" charset="77"/>
              </a:rPr>
              <a:t>taith</a:t>
            </a:r>
            <a:r>
              <a:rPr lang="en-GB" sz="1200" kern="1200" dirty="0" smtClean="0">
                <a:solidFill>
                  <a:schemeClr val="tx1"/>
                </a:solidFill>
                <a:latin typeface="Arial Regular" charset="77"/>
                <a:ea typeface="Arial Regular" charset="77"/>
                <a:cs typeface="Arial Regular" charset="77"/>
              </a:rPr>
              <a:t> </a:t>
            </a:r>
            <a:r>
              <a:rPr lang="en-GB" sz="1200" kern="1200" dirty="0" err="1" smtClean="0">
                <a:solidFill>
                  <a:schemeClr val="tx1"/>
                </a:solidFill>
                <a:latin typeface="Arial Regular" charset="77"/>
                <a:ea typeface="Arial Regular" charset="77"/>
                <a:cs typeface="Arial Regular" charset="77"/>
              </a:rPr>
              <a:t>hapusach</a:t>
            </a:r>
            <a:r>
              <a:rPr lang="en-GB" sz="1200" kern="1200" dirty="0" smtClean="0">
                <a:solidFill>
                  <a:schemeClr val="tx1"/>
                </a:solidFill>
                <a:latin typeface="Arial Regular" charset="77"/>
                <a:ea typeface="Arial Regular" charset="77"/>
                <a:cs typeface="Arial Regular" charset="77"/>
              </a:rPr>
              <a:t> ac </a:t>
            </a:r>
            <a:r>
              <a:rPr lang="en-GB" sz="1200" kern="1200" dirty="0" err="1" smtClean="0">
                <a:solidFill>
                  <a:schemeClr val="tx1"/>
                </a:solidFill>
                <a:latin typeface="Arial Regular" charset="77"/>
                <a:ea typeface="Arial Regular" charset="77"/>
                <a:cs typeface="Arial Regular" charset="77"/>
              </a:rPr>
              <a:t>iachach</a:t>
            </a:r>
            <a:r>
              <a:rPr lang="en-GB" sz="1200" kern="1200" dirty="0" smtClean="0">
                <a:solidFill>
                  <a:schemeClr val="tx1"/>
                </a:solidFill>
                <a:latin typeface="Arial Regular" charset="77"/>
                <a:ea typeface="Arial Regular" charset="77"/>
                <a:cs typeface="Arial Regular" charset="77"/>
              </a:rPr>
              <a:t> </a:t>
            </a:r>
            <a:r>
              <a:rPr lang="en-GB" sz="1200" kern="1200" dirty="0" err="1" smtClean="0">
                <a:solidFill>
                  <a:schemeClr val="tx1"/>
                </a:solidFill>
                <a:latin typeface="Arial Regular" charset="77"/>
                <a:ea typeface="Arial Regular" charset="77"/>
                <a:cs typeface="Arial Regular" charset="77"/>
              </a:rPr>
              <a:t>i’r</a:t>
            </a:r>
            <a:r>
              <a:rPr lang="en-GB" sz="1200" kern="1200" dirty="0" smtClean="0">
                <a:solidFill>
                  <a:schemeClr val="tx1"/>
                </a:solidFill>
                <a:latin typeface="Arial Regular" charset="77"/>
                <a:ea typeface="Arial Regular" charset="77"/>
                <a:cs typeface="Arial Regular" charset="77"/>
              </a:rPr>
              <a:t> </a:t>
            </a:r>
            <a:r>
              <a:rPr lang="en-GB" sz="1200" kern="1200" dirty="0" err="1" smtClean="0">
                <a:solidFill>
                  <a:schemeClr val="tx1"/>
                </a:solidFill>
                <a:latin typeface="Arial Regular" charset="77"/>
                <a:ea typeface="Arial Regular" charset="77"/>
                <a:cs typeface="Arial Regular" charset="77"/>
              </a:rPr>
              <a:t>gwaith</a:t>
            </a:r>
            <a:r>
              <a:rPr lang="en-GB" sz="1200" kern="1200" dirty="0" smtClean="0">
                <a:solidFill>
                  <a:schemeClr val="tx1"/>
                </a:solidFill>
                <a:latin typeface="Arial Regular" charset="77"/>
                <a:ea typeface="Arial Regular" charset="77"/>
                <a:cs typeface="Arial Regular" charset="77"/>
              </a:rPr>
              <a:t>. </a:t>
            </a:r>
          </a:p>
          <a:p>
            <a:pPr marL="0" algn="l" defTabSz="623282" rtl="0" eaLnBrk="1" latinLnBrk="0" hangingPunct="1">
              <a:lnSpc>
                <a:spcPct val="100000"/>
              </a:lnSpc>
              <a:defRPr lang="en-US"/>
            </a:pPr>
            <a:endParaRPr lang="en-GB" sz="1200" kern="1200" dirty="0" smtClean="0">
              <a:solidFill>
                <a:schemeClr val="tx1"/>
              </a:solidFill>
              <a:latin typeface="Arial Regular" charset="77"/>
              <a:ea typeface="Arial Regular" charset="77"/>
              <a:cs typeface="Arial Regular" charset="77"/>
            </a:endParaRPr>
          </a:p>
          <a:p>
            <a:pPr marL="0" algn="l" defTabSz="623282" rtl="0" eaLnBrk="1" latinLnBrk="0" hangingPunct="1">
              <a:lnSpc>
                <a:spcPct val="100000"/>
              </a:lnSpc>
              <a:defRPr lang="en-US"/>
            </a:pPr>
            <a:r>
              <a:rPr lang="en-GB" sz="1200" kern="1200" dirty="0" err="1" smtClean="0">
                <a:solidFill>
                  <a:schemeClr val="tx1"/>
                </a:solidFill>
                <a:latin typeface="Arial Regular" charset="77"/>
                <a:ea typeface="Arial Regular" charset="77"/>
                <a:cs typeface="Arial Regular" charset="77"/>
              </a:rPr>
              <a:t>Ymunwch</a:t>
            </a:r>
            <a:r>
              <a:rPr lang="en-GB" sz="1200" kern="1200" dirty="0" smtClean="0">
                <a:solidFill>
                  <a:schemeClr val="tx1"/>
                </a:solidFill>
                <a:latin typeface="Arial Regular" charset="77"/>
                <a:ea typeface="Arial Regular" charset="77"/>
                <a:cs typeface="Arial Regular" charset="77"/>
              </a:rPr>
              <a:t> â </a:t>
            </a:r>
            <a:r>
              <a:rPr lang="en-GB" sz="1200" kern="1200" dirty="0" err="1" smtClean="0">
                <a:solidFill>
                  <a:schemeClr val="tx1"/>
                </a:solidFill>
                <a:latin typeface="Arial Regular" charset="77"/>
                <a:ea typeface="Arial Regular" charset="77"/>
                <a:cs typeface="Arial Regular" charset="77"/>
              </a:rPr>
              <a:t>ni</a:t>
            </a:r>
            <a:r>
              <a:rPr lang="en-GB" sz="1200" kern="1200" dirty="0" smtClean="0">
                <a:solidFill>
                  <a:schemeClr val="tx1"/>
                </a:solidFill>
                <a:latin typeface="Arial Regular" charset="77"/>
                <a:ea typeface="Arial Regular" charset="77"/>
                <a:cs typeface="Arial Regular" charset="77"/>
              </a:rPr>
              <a:t> </a:t>
            </a:r>
            <a:r>
              <a:rPr lang="en-GB" sz="1200" kern="1200" dirty="0" err="1" smtClean="0">
                <a:solidFill>
                  <a:schemeClr val="tx1"/>
                </a:solidFill>
                <a:latin typeface="Arial Regular" charset="77"/>
                <a:ea typeface="Arial Regular" charset="77"/>
                <a:cs typeface="Arial Regular" charset="77"/>
              </a:rPr>
              <a:t>ar</a:t>
            </a:r>
            <a:r>
              <a:rPr lang="en-GB" sz="1200" kern="1200" dirty="0" smtClean="0">
                <a:solidFill>
                  <a:schemeClr val="tx1"/>
                </a:solidFill>
                <a:latin typeface="Arial Regular" charset="77"/>
                <a:ea typeface="Arial Regular" charset="77"/>
                <a:cs typeface="Arial Regular" charset="77"/>
              </a:rPr>
              <a:t> </a:t>
            </a:r>
            <a:r>
              <a:rPr lang="en-GB" sz="1200" kern="1200" dirty="0" err="1" smtClean="0">
                <a:solidFill>
                  <a:schemeClr val="tx1"/>
                </a:solidFill>
                <a:latin typeface="Arial Regular" charset="77"/>
                <a:ea typeface="Arial Regular" charset="77"/>
                <a:cs typeface="Arial Regular" charset="77"/>
              </a:rPr>
              <a:t>ein</a:t>
            </a:r>
            <a:r>
              <a:rPr lang="en-GB" sz="1200" kern="1200" dirty="0" smtClean="0">
                <a:solidFill>
                  <a:schemeClr val="tx1"/>
                </a:solidFill>
                <a:latin typeface="Arial Regular" charset="77"/>
                <a:ea typeface="Arial Regular" charset="77"/>
                <a:cs typeface="Arial Regular" charset="77"/>
              </a:rPr>
              <a:t> </a:t>
            </a:r>
            <a:r>
              <a:rPr lang="en-GB" sz="1200" kern="1200" dirty="0" err="1" smtClean="0">
                <a:solidFill>
                  <a:schemeClr val="tx1"/>
                </a:solidFill>
                <a:latin typeface="Arial Regular" charset="77"/>
                <a:ea typeface="Arial Regular" charset="77"/>
                <a:cs typeface="Arial Regular" charset="77"/>
              </a:rPr>
              <a:t>siwrne</a:t>
            </a:r>
            <a:r>
              <a:rPr lang="en-GB" sz="1200" kern="1200" dirty="0" smtClean="0">
                <a:solidFill>
                  <a:schemeClr val="tx1"/>
                </a:solidFill>
                <a:latin typeface="Arial Regular" charset="77"/>
                <a:ea typeface="Arial Regular" charset="77"/>
                <a:cs typeface="Arial Regular" charset="77"/>
              </a:rPr>
              <a:t>. </a:t>
            </a:r>
          </a:p>
          <a:p>
            <a:pPr marL="0" algn="l" defTabSz="623282" rtl="0" eaLnBrk="1" latinLnBrk="0" hangingPunct="1">
              <a:lnSpc>
                <a:spcPct val="100000"/>
              </a:lnSpc>
              <a:defRPr lang="en-US"/>
            </a:pPr>
            <a:endParaRPr lang="en-GB" sz="1200" kern="1200" dirty="0" smtClean="0">
              <a:solidFill>
                <a:schemeClr val="tx1"/>
              </a:solidFill>
              <a:latin typeface="Arial Regular" charset="77"/>
              <a:ea typeface="Arial Regular" charset="77"/>
              <a:cs typeface="Arial Regular" charset="77"/>
            </a:endParaRPr>
          </a:p>
          <a:p>
            <a:pPr marL="0" algn="l" defTabSz="623282" rtl="0" eaLnBrk="1" latinLnBrk="0" hangingPunct="1">
              <a:lnSpc>
                <a:spcPct val="100000"/>
              </a:lnSpc>
              <a:defRPr lang="en-US"/>
            </a:pPr>
            <a:endParaRPr lang="en-GB" sz="1200" kern="1200" dirty="0" smtClean="0">
              <a:solidFill>
                <a:schemeClr val="tx1"/>
              </a:solidFill>
              <a:latin typeface="Arial Regular" charset="77"/>
              <a:ea typeface="Arial Regular" charset="77"/>
              <a:cs typeface="Arial Regular" charset="77"/>
            </a:endParaRPr>
          </a:p>
          <a:p>
            <a:pPr marL="0" algn="l" defTabSz="623282" rtl="0" eaLnBrk="1" latinLnBrk="0" hangingPunct="1">
              <a:lnSpc>
                <a:spcPct val="100000"/>
              </a:lnSpc>
              <a:defRPr lang="en-US"/>
            </a:pPr>
            <a:r>
              <a:rPr lang="en-GB" sz="1200" kern="1200" noProof="0" dirty="0" smtClean="0">
                <a:solidFill>
                  <a:schemeClr val="tx1"/>
                </a:solidFill>
                <a:latin typeface="Arial Regular" charset="77"/>
                <a:ea typeface="Arial Regular" charset="77"/>
                <a:cs typeface="Arial Regular" charset="77"/>
              </a:rPr>
              <a:t>Sustrans is the charity making it easier for people to walk and cycle.</a:t>
            </a:r>
          </a:p>
          <a:p>
            <a:pPr marL="0" algn="l" defTabSz="623282" rtl="0" eaLnBrk="1" latinLnBrk="0" hangingPunct="1">
              <a:lnSpc>
                <a:spcPct val="100000"/>
              </a:lnSpc>
              <a:defRPr lang="en-US"/>
            </a:pPr>
            <a:endParaRPr lang="en-GB" sz="1200" kern="1200" noProof="0" dirty="0" smtClean="0">
              <a:solidFill>
                <a:schemeClr val="tx1"/>
              </a:solidFill>
              <a:latin typeface="Arial Regular" charset="77"/>
              <a:ea typeface="Arial Regular" charset="77"/>
              <a:cs typeface="Arial Regular" charset="77"/>
            </a:endParaRPr>
          </a:p>
          <a:p>
            <a:pPr marL="0" algn="l" defTabSz="623282" rtl="0" eaLnBrk="1" latinLnBrk="0" hangingPunct="1">
              <a:lnSpc>
                <a:spcPct val="100000"/>
              </a:lnSpc>
              <a:defRPr lang="en-US"/>
            </a:pPr>
            <a:r>
              <a:rPr lang="en-GB" sz="1200" kern="1200" noProof="0" dirty="0" smtClean="0">
                <a:solidFill>
                  <a:schemeClr val="tx1"/>
                </a:solidFill>
                <a:latin typeface="Arial Regular" charset="77"/>
                <a:ea typeface="Arial Regular" charset="77"/>
                <a:cs typeface="Arial Regular" charset="77"/>
              </a:rPr>
              <a:t>We connect people and places, create liveable neighbourhoods, transform the school run and deliver a happier, healthier commute.</a:t>
            </a:r>
          </a:p>
          <a:p>
            <a:pPr marL="0" algn="l" defTabSz="623282" rtl="0" eaLnBrk="1" latinLnBrk="0" hangingPunct="1">
              <a:lnSpc>
                <a:spcPct val="100000"/>
              </a:lnSpc>
              <a:defRPr lang="en-US"/>
            </a:pPr>
            <a:endParaRPr lang="en-GB" sz="1200" kern="1200" noProof="0" dirty="0" smtClean="0">
              <a:solidFill>
                <a:schemeClr val="tx1"/>
              </a:solidFill>
              <a:latin typeface="Arial Regular" charset="77"/>
              <a:ea typeface="Arial Regular" charset="77"/>
              <a:cs typeface="Arial Regular" charset="77"/>
            </a:endParaRPr>
          </a:p>
          <a:p>
            <a:pPr marL="0" algn="l" defTabSz="623282" rtl="0" eaLnBrk="1" latinLnBrk="0" hangingPunct="1">
              <a:lnSpc>
                <a:spcPct val="100000"/>
              </a:lnSpc>
              <a:defRPr lang="en-US"/>
            </a:pPr>
            <a:r>
              <a:rPr lang="en-GB" sz="1200" kern="1200" noProof="0" dirty="0" smtClean="0">
                <a:solidFill>
                  <a:schemeClr val="tx1"/>
                </a:solidFill>
                <a:latin typeface="Arial Regular" charset="77"/>
                <a:ea typeface="Arial Regular" charset="77"/>
                <a:cs typeface="Arial Regular" charset="77"/>
              </a:rPr>
              <a:t>Join us on our journey.</a:t>
            </a:r>
          </a:p>
          <a:p>
            <a:pPr>
              <a:lnSpc>
                <a:spcPts val="2100"/>
              </a:lnSpc>
              <a:defRPr lang="en-US"/>
            </a:pPr>
            <a:endParaRPr lang="en-GB" sz="1648" noProof="0" dirty="0">
              <a:solidFill>
                <a:schemeClr val="tx1"/>
              </a:solidFill>
              <a:latin typeface="Arial Regular" charset="77"/>
              <a:ea typeface="Arial Regular" charset="77"/>
              <a:cs typeface="Arial Regular" charset="77"/>
            </a:endParaRPr>
          </a:p>
        </p:txBody>
      </p:sp>
      <p:sp>
        <p:nvSpPr>
          <p:cNvPr id="5" name="TextBox 4">
            <a:extLst>
              <a:ext uri="{FF2B5EF4-FFF2-40B4-BE49-F238E27FC236}">
                <a16:creationId xmlns="" xmlns:a16="http://schemas.microsoft.com/office/drawing/2014/main" id="{B530A342-04E3-49FA-9F83-B8EA15EB52ED}"/>
              </a:ext>
            </a:extLst>
          </p:cNvPr>
          <p:cNvSpPr txBox="1"/>
          <p:nvPr userDrawn="1"/>
        </p:nvSpPr>
        <p:spPr>
          <a:xfrm>
            <a:off x="809953" y="3993158"/>
            <a:ext cx="5118047" cy="513238"/>
          </a:xfrm>
          <a:prstGeom prst="rect">
            <a:avLst/>
          </a:prstGeom>
          <a:noFill/>
          <a:ln>
            <a:noFill/>
          </a:ln>
        </p:spPr>
        <p:txBody>
          <a:bodyPr wrap="square" lIns="0" tIns="0" rIns="0" bIns="0" anchor="t"/>
          <a:lstStyle/>
          <a:p>
            <a:pPr>
              <a:lnSpc>
                <a:spcPts val="2061"/>
              </a:lnSpc>
              <a:defRPr lang="en-US"/>
            </a:pPr>
            <a:r>
              <a:rPr lang="en-GB" sz="1648" b="1" noProof="0" dirty="0" smtClean="0">
                <a:solidFill>
                  <a:schemeClr val="tx1"/>
                </a:solidFill>
                <a:latin typeface="Arial" charset="77"/>
                <a:ea typeface="Arial" charset="77"/>
                <a:cs typeface="Arial" charset="77"/>
              </a:rPr>
              <a:t>www.sustrans.org.uk</a:t>
            </a:r>
          </a:p>
          <a:p>
            <a:pPr>
              <a:lnSpc>
                <a:spcPts val="2061"/>
              </a:lnSpc>
              <a:defRPr lang="en-US"/>
            </a:pPr>
            <a:endParaRPr lang="en-GB" sz="1648" b="1" noProof="0" dirty="0">
              <a:solidFill>
                <a:schemeClr val="tx1"/>
              </a:solidFill>
              <a:latin typeface="Arial" charset="77"/>
              <a:ea typeface="Arial" charset="77"/>
              <a:cs typeface="Arial" charset="77"/>
            </a:endParaRPr>
          </a:p>
        </p:txBody>
      </p:sp>
      <p:sp>
        <p:nvSpPr>
          <p:cNvPr id="6" name="TextBox 5">
            <a:extLst>
              <a:ext uri="{FF2B5EF4-FFF2-40B4-BE49-F238E27FC236}">
                <a16:creationId xmlns="" xmlns:a16="http://schemas.microsoft.com/office/drawing/2014/main" id="{C980930A-BABA-42F3-BE3F-FC6B4B10FE05}"/>
              </a:ext>
            </a:extLst>
          </p:cNvPr>
          <p:cNvSpPr txBox="1"/>
          <p:nvPr userDrawn="1"/>
        </p:nvSpPr>
        <p:spPr>
          <a:xfrm>
            <a:off x="792000" y="4410550"/>
            <a:ext cx="5118046" cy="275927"/>
          </a:xfrm>
          <a:prstGeom prst="rect">
            <a:avLst/>
          </a:prstGeom>
          <a:noFill/>
          <a:ln>
            <a:noFill/>
          </a:ln>
        </p:spPr>
        <p:txBody>
          <a:bodyPr wrap="square" lIns="0" tIns="0" rIns="0" bIns="0" anchor="t"/>
          <a:lstStyle/>
          <a:p>
            <a:pPr>
              <a:lnSpc>
                <a:spcPts val="1200"/>
              </a:lnSpc>
              <a:defRPr lang="en-US"/>
            </a:pPr>
            <a:r>
              <a:rPr lang="en-GB" sz="800" noProof="0" dirty="0" smtClean="0">
                <a:solidFill>
                  <a:schemeClr val="tx1"/>
                </a:solidFill>
                <a:latin typeface="Arial Regular" charset="77"/>
                <a:ea typeface="Arial Regular" charset="77"/>
                <a:cs typeface="Arial Regular" charset="77"/>
              </a:rPr>
              <a:t>Registered Charity No. 326550 (England and Wales) SC039263 (Scotland)</a:t>
            </a:r>
          </a:p>
          <a:p>
            <a:pPr>
              <a:lnSpc>
                <a:spcPts val="1200"/>
              </a:lnSpc>
              <a:defRPr lang="en-US"/>
            </a:pPr>
            <a:r>
              <a:rPr lang="en-GB" sz="800" noProof="0" dirty="0" smtClean="0">
                <a:solidFill>
                  <a:schemeClr val="tx1"/>
                </a:solidFill>
                <a:latin typeface="Arial Regular" charset="77"/>
                <a:ea typeface="Arial Regular" charset="77"/>
                <a:cs typeface="Arial Regular" charset="77"/>
              </a:rPr>
              <a:t>VAT Registration No. 416740656.</a:t>
            </a:r>
            <a:endParaRPr lang="en-GB" sz="800" noProof="0" dirty="0">
              <a:solidFill>
                <a:schemeClr val="tx1"/>
              </a:solidFill>
              <a:latin typeface="Arial Regular" charset="77"/>
              <a:ea typeface="Arial Regular" charset="77"/>
              <a:cs typeface="Arial Regular" charset="77"/>
            </a:endParaRPr>
          </a:p>
        </p:txBody>
      </p:sp>
      <p:cxnSp>
        <p:nvCxnSpPr>
          <p:cNvPr id="8" name="Straight Connector 7"/>
          <p:cNvCxnSpPr/>
          <p:nvPr userDrawn="1"/>
        </p:nvCxnSpPr>
        <p:spPr>
          <a:xfrm>
            <a:off x="816040" y="2139702"/>
            <a:ext cx="4116000" cy="0"/>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040150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 Title Slide - Style Three">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E74AAD1-F354-B444-A9A7-4DE4E25B71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3113" y="4045736"/>
            <a:ext cx="1461904" cy="691081"/>
          </a:xfrm>
          <a:prstGeom prst="rect">
            <a:avLst/>
          </a:prstGeom>
        </p:spPr>
      </p:pic>
      <p:sp>
        <p:nvSpPr>
          <p:cNvPr id="3" name="Picture Placeholder 2">
            <a:extLst>
              <a:ext uri="{FF2B5EF4-FFF2-40B4-BE49-F238E27FC236}">
                <a16:creationId xmlns="" xmlns:a16="http://schemas.microsoft.com/office/drawing/2014/main" id="{2FD3C38A-7ABD-475E-9E88-50A2FBDB15CF}"/>
              </a:ext>
            </a:extLst>
          </p:cNvPr>
          <p:cNvSpPr>
            <a:spLocks noGrp="1"/>
          </p:cNvSpPr>
          <p:nvPr>
            <p:ph type="pic" sz="quarter" idx="10"/>
          </p:nvPr>
        </p:nvSpPr>
        <p:spPr>
          <a:xfrm>
            <a:off x="4824512" y="-38250"/>
            <a:ext cx="4392000" cy="5220000"/>
          </a:xfrm>
          <a:prstGeom prst="rect">
            <a:avLst/>
          </a:prstGeom>
        </p:spPr>
        <p:txBody>
          <a:bodyPr/>
          <a:lstStyle>
            <a:lvl1pPr marL="0" indent="0">
              <a:buNone/>
              <a:defRPr sz="2000">
                <a:solidFill>
                  <a:schemeClr val="bg1"/>
                </a:solidFill>
              </a:defRPr>
            </a:lvl1pPr>
          </a:lstStyle>
          <a:p>
            <a:r>
              <a:rPr lang="en-US" noProof="0" smtClean="0"/>
              <a:t>Click icon to add picture</a:t>
            </a:r>
            <a:endParaRPr lang="en-GB" noProof="0" dirty="0"/>
          </a:p>
        </p:txBody>
      </p:sp>
      <p:sp>
        <p:nvSpPr>
          <p:cNvPr id="4" name="Rectangle 3">
            <a:extLst>
              <a:ext uri="{FF2B5EF4-FFF2-40B4-BE49-F238E27FC236}">
                <a16:creationId xmlns="" xmlns:a16="http://schemas.microsoft.com/office/drawing/2014/main" id="{813310F2-386F-4409-BE43-494BAD11D569}"/>
              </a:ext>
            </a:extLst>
          </p:cNvPr>
          <p:cNvSpPr/>
          <p:nvPr userDrawn="1"/>
        </p:nvSpPr>
        <p:spPr>
          <a:xfrm>
            <a:off x="-108520" y="-38250"/>
            <a:ext cx="468000" cy="52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Text Placeholder 12">
            <a:extLst>
              <a:ext uri="{FF2B5EF4-FFF2-40B4-BE49-F238E27FC236}">
                <a16:creationId xmlns="" xmlns:a16="http://schemas.microsoft.com/office/drawing/2014/main" id="{DCCCF3C0-D7BC-4491-BCC3-DC18E41C1C22}"/>
              </a:ext>
            </a:extLst>
          </p:cNvPr>
          <p:cNvSpPr>
            <a:spLocks noGrp="1"/>
          </p:cNvSpPr>
          <p:nvPr>
            <p:ph type="body" sz="quarter" idx="11" hasCustomPrompt="1"/>
          </p:nvPr>
        </p:nvSpPr>
        <p:spPr>
          <a:xfrm>
            <a:off x="803671" y="843558"/>
            <a:ext cx="3634979" cy="1595085"/>
          </a:xfrm>
          <a:prstGeom prst="rect">
            <a:avLst/>
          </a:prstGeom>
        </p:spPr>
        <p:txBody>
          <a:bodyPr lIns="0" tIns="0" rIns="0" bIns="0" anchor="b" anchorCtr="0"/>
          <a:lstStyle>
            <a:lvl1pPr marL="0" indent="0">
              <a:lnSpc>
                <a:spcPct val="100000"/>
              </a:lnSpc>
              <a:spcBef>
                <a:spcPts val="0"/>
              </a:spcBef>
              <a:buNone/>
              <a:defRPr sz="3500" b="1">
                <a:solidFill>
                  <a:schemeClr val="bg1"/>
                </a:solidFill>
                <a:latin typeface="+mj-lt"/>
              </a:defRPr>
            </a:lvl1pPr>
            <a:lvl2pPr marL="155540" indent="0">
              <a:lnSpc>
                <a:spcPts val="3900"/>
              </a:lnSpc>
              <a:spcBef>
                <a:spcPts val="0"/>
              </a:spcBef>
              <a:buNone/>
              <a:defRPr sz="3500" b="1">
                <a:solidFill>
                  <a:schemeClr val="bg2"/>
                </a:solidFill>
                <a:latin typeface="+mj-lt"/>
              </a:defRPr>
            </a:lvl2pPr>
            <a:lvl3pPr marL="311079" indent="0">
              <a:lnSpc>
                <a:spcPts val="3900"/>
              </a:lnSpc>
              <a:spcBef>
                <a:spcPts val="0"/>
              </a:spcBef>
              <a:buNone/>
              <a:defRPr sz="3500" b="1">
                <a:solidFill>
                  <a:schemeClr val="bg2"/>
                </a:solidFill>
                <a:latin typeface="+mj-lt"/>
              </a:defRPr>
            </a:lvl3pPr>
            <a:lvl4pPr marL="466618" indent="0">
              <a:lnSpc>
                <a:spcPts val="3900"/>
              </a:lnSpc>
              <a:spcBef>
                <a:spcPts val="0"/>
              </a:spcBef>
              <a:buNone/>
              <a:defRPr sz="3500" b="1">
                <a:solidFill>
                  <a:schemeClr val="bg2"/>
                </a:solidFill>
                <a:latin typeface="+mj-lt"/>
              </a:defRPr>
            </a:lvl4pPr>
            <a:lvl5pPr marL="622157" indent="0">
              <a:lnSpc>
                <a:spcPts val="3900"/>
              </a:lnSpc>
              <a:spcBef>
                <a:spcPts val="0"/>
              </a:spcBef>
              <a:buNone/>
              <a:defRPr sz="3500" b="1">
                <a:solidFill>
                  <a:schemeClr val="bg2"/>
                </a:solidFill>
                <a:latin typeface="+mj-lt"/>
              </a:defRPr>
            </a:lvl5pPr>
          </a:lstStyle>
          <a:p>
            <a:pPr lvl="0"/>
            <a:r>
              <a:rPr lang="en-GB" noProof="0" dirty="0" smtClean="0"/>
              <a:t>Title or speaker over up to three lines at most</a:t>
            </a:r>
            <a:endParaRPr lang="en-GB" noProof="0" dirty="0"/>
          </a:p>
        </p:txBody>
      </p:sp>
      <p:sp>
        <p:nvSpPr>
          <p:cNvPr id="23" name="Text Placeholder 22">
            <a:extLst>
              <a:ext uri="{FF2B5EF4-FFF2-40B4-BE49-F238E27FC236}">
                <a16:creationId xmlns="" xmlns:a16="http://schemas.microsoft.com/office/drawing/2014/main" id="{552FE706-365F-400B-BE44-CAB54B32E723}"/>
              </a:ext>
            </a:extLst>
          </p:cNvPr>
          <p:cNvSpPr>
            <a:spLocks noGrp="1"/>
          </p:cNvSpPr>
          <p:nvPr>
            <p:ph type="body" sz="quarter" idx="12" hasCustomPrompt="1"/>
          </p:nvPr>
        </p:nvSpPr>
        <p:spPr>
          <a:xfrm>
            <a:off x="803275" y="2571750"/>
            <a:ext cx="3635375" cy="792088"/>
          </a:xfrm>
          <a:prstGeom prst="rect">
            <a:avLst/>
          </a:prstGeom>
        </p:spPr>
        <p:txBody>
          <a:bodyPr lIns="0" tIns="0" rIns="0" bIns="0"/>
          <a:lstStyle>
            <a:lvl1pPr marL="0" indent="0">
              <a:lnSpc>
                <a:spcPct val="100000"/>
              </a:lnSpc>
              <a:spcBef>
                <a:spcPts val="0"/>
              </a:spcBef>
              <a:buNone/>
              <a:defRPr sz="1400" b="1">
                <a:solidFill>
                  <a:schemeClr val="bg1"/>
                </a:solidFill>
                <a:latin typeface="+mj-lt"/>
              </a:defRPr>
            </a:lvl1pPr>
            <a:lvl2pPr marL="155540" indent="0">
              <a:lnSpc>
                <a:spcPts val="2000"/>
              </a:lnSpc>
              <a:spcBef>
                <a:spcPts val="0"/>
              </a:spcBef>
              <a:buNone/>
              <a:defRPr sz="1400" b="1">
                <a:solidFill>
                  <a:schemeClr val="bg2"/>
                </a:solidFill>
                <a:latin typeface="+mj-lt"/>
              </a:defRPr>
            </a:lvl2pPr>
            <a:lvl3pPr marL="311079" indent="0">
              <a:lnSpc>
                <a:spcPts val="2000"/>
              </a:lnSpc>
              <a:spcBef>
                <a:spcPts val="0"/>
              </a:spcBef>
              <a:buNone/>
              <a:defRPr sz="1400" b="1">
                <a:solidFill>
                  <a:schemeClr val="bg2"/>
                </a:solidFill>
                <a:latin typeface="+mj-lt"/>
              </a:defRPr>
            </a:lvl3pPr>
            <a:lvl4pPr marL="466618" indent="0">
              <a:lnSpc>
                <a:spcPts val="2000"/>
              </a:lnSpc>
              <a:spcBef>
                <a:spcPts val="0"/>
              </a:spcBef>
              <a:buNone/>
              <a:defRPr sz="1400" b="1">
                <a:solidFill>
                  <a:schemeClr val="bg2"/>
                </a:solidFill>
                <a:latin typeface="+mj-lt"/>
              </a:defRPr>
            </a:lvl4pPr>
            <a:lvl5pPr marL="622157" indent="0">
              <a:lnSpc>
                <a:spcPts val="2000"/>
              </a:lnSpc>
              <a:spcBef>
                <a:spcPts val="0"/>
              </a:spcBef>
              <a:buNone/>
              <a:defRPr sz="1400" b="1">
                <a:solidFill>
                  <a:schemeClr val="bg2"/>
                </a:solidFill>
                <a:latin typeface="+mj-lt"/>
              </a:defRPr>
            </a:lvl5pPr>
          </a:lstStyle>
          <a:p>
            <a:pPr lvl="0"/>
            <a:r>
              <a:rPr lang="en-GB" noProof="0" dirty="0" smtClean="0"/>
              <a:t>Subtitle over up to three lines. </a:t>
            </a:r>
            <a:endParaRPr lang="en-GB" noProof="0" dirty="0"/>
          </a:p>
        </p:txBody>
      </p:sp>
    </p:spTree>
    <p:extLst>
      <p:ext uri="{BB962C8B-B14F-4D97-AF65-F5344CB8AC3E}">
        <p14:creationId xmlns:p14="http://schemas.microsoft.com/office/powerpoint/2010/main" val="17528420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Title Slide - Style On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13310F2-386F-4409-BE43-494BAD11D569}"/>
              </a:ext>
            </a:extLst>
          </p:cNvPr>
          <p:cNvSpPr/>
          <p:nvPr userDrawn="1"/>
        </p:nvSpPr>
        <p:spPr>
          <a:xfrm>
            <a:off x="-108520" y="-38250"/>
            <a:ext cx="468000" cy="52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Text Placeholder 12">
            <a:extLst>
              <a:ext uri="{FF2B5EF4-FFF2-40B4-BE49-F238E27FC236}">
                <a16:creationId xmlns="" xmlns:a16="http://schemas.microsoft.com/office/drawing/2014/main" id="{DCCCF3C0-D7BC-4491-BCC3-DC18E41C1C22}"/>
              </a:ext>
            </a:extLst>
          </p:cNvPr>
          <p:cNvSpPr>
            <a:spLocks noGrp="1"/>
          </p:cNvSpPr>
          <p:nvPr>
            <p:ph type="body" sz="quarter" idx="11" hasCustomPrompt="1"/>
          </p:nvPr>
        </p:nvSpPr>
        <p:spPr>
          <a:xfrm>
            <a:off x="792000" y="864000"/>
            <a:ext cx="5076000" cy="1872000"/>
          </a:xfrm>
          <a:prstGeom prst="rect">
            <a:avLst/>
          </a:prstGeom>
        </p:spPr>
        <p:txBody>
          <a:bodyPr lIns="0" tIns="0" rIns="0" bIns="0" anchor="b" anchorCtr="0"/>
          <a:lstStyle>
            <a:lvl1pPr marL="0" indent="0">
              <a:lnSpc>
                <a:spcPct val="100000"/>
              </a:lnSpc>
              <a:spcBef>
                <a:spcPts val="0"/>
              </a:spcBef>
              <a:buNone/>
              <a:defRPr sz="4700" b="1">
                <a:solidFill>
                  <a:schemeClr val="bg2"/>
                </a:solidFill>
                <a:latin typeface="+mj-lt"/>
              </a:defRPr>
            </a:lvl1pPr>
            <a:lvl2pPr marL="155540" indent="0">
              <a:lnSpc>
                <a:spcPts val="3900"/>
              </a:lnSpc>
              <a:spcBef>
                <a:spcPts val="0"/>
              </a:spcBef>
              <a:buNone/>
              <a:defRPr sz="3500" b="1">
                <a:solidFill>
                  <a:schemeClr val="bg2"/>
                </a:solidFill>
                <a:latin typeface="+mj-lt"/>
              </a:defRPr>
            </a:lvl2pPr>
            <a:lvl3pPr marL="311079" indent="0">
              <a:lnSpc>
                <a:spcPts val="3900"/>
              </a:lnSpc>
              <a:spcBef>
                <a:spcPts val="0"/>
              </a:spcBef>
              <a:buNone/>
              <a:defRPr sz="3500" b="1">
                <a:solidFill>
                  <a:schemeClr val="bg2"/>
                </a:solidFill>
                <a:latin typeface="+mj-lt"/>
              </a:defRPr>
            </a:lvl3pPr>
            <a:lvl4pPr marL="466618" indent="0">
              <a:lnSpc>
                <a:spcPts val="3900"/>
              </a:lnSpc>
              <a:spcBef>
                <a:spcPts val="0"/>
              </a:spcBef>
              <a:buNone/>
              <a:defRPr sz="3500" b="1">
                <a:solidFill>
                  <a:schemeClr val="bg2"/>
                </a:solidFill>
                <a:latin typeface="+mj-lt"/>
              </a:defRPr>
            </a:lvl4pPr>
            <a:lvl5pPr marL="622157" indent="0">
              <a:lnSpc>
                <a:spcPts val="3900"/>
              </a:lnSpc>
              <a:spcBef>
                <a:spcPts val="0"/>
              </a:spcBef>
              <a:buNone/>
              <a:defRPr sz="3500" b="1">
                <a:solidFill>
                  <a:schemeClr val="bg2"/>
                </a:solidFill>
                <a:latin typeface="+mj-lt"/>
              </a:defRPr>
            </a:lvl5pPr>
          </a:lstStyle>
          <a:p>
            <a:pPr lvl="0"/>
            <a:r>
              <a:rPr lang="en-GB" noProof="0" dirty="0" smtClean="0"/>
              <a:t>Title or speaker over up to three lines at most</a:t>
            </a:r>
            <a:endParaRPr lang="en-GB" noProof="0" dirty="0"/>
          </a:p>
        </p:txBody>
      </p:sp>
      <p:sp>
        <p:nvSpPr>
          <p:cNvPr id="23" name="Text Placeholder 22">
            <a:extLst>
              <a:ext uri="{FF2B5EF4-FFF2-40B4-BE49-F238E27FC236}">
                <a16:creationId xmlns="" xmlns:a16="http://schemas.microsoft.com/office/drawing/2014/main" id="{552FE706-365F-400B-BE44-CAB54B32E723}"/>
              </a:ext>
            </a:extLst>
          </p:cNvPr>
          <p:cNvSpPr>
            <a:spLocks noGrp="1"/>
          </p:cNvSpPr>
          <p:nvPr>
            <p:ph type="body" sz="quarter" idx="12" hasCustomPrompt="1"/>
          </p:nvPr>
        </p:nvSpPr>
        <p:spPr>
          <a:xfrm>
            <a:off x="792000" y="2931789"/>
            <a:ext cx="5087275" cy="792089"/>
          </a:xfrm>
          <a:prstGeom prst="rect">
            <a:avLst/>
          </a:prstGeom>
        </p:spPr>
        <p:txBody>
          <a:bodyPr lIns="0" tIns="0" rIns="0" bIns="0"/>
          <a:lstStyle>
            <a:lvl1pPr marL="0" indent="0">
              <a:lnSpc>
                <a:spcPct val="100000"/>
              </a:lnSpc>
              <a:spcBef>
                <a:spcPts val="0"/>
              </a:spcBef>
              <a:buNone/>
              <a:defRPr sz="1700" b="1">
                <a:solidFill>
                  <a:schemeClr val="tx1"/>
                </a:solidFill>
                <a:latin typeface="+mj-lt"/>
              </a:defRPr>
            </a:lvl1pPr>
            <a:lvl2pPr marL="155540" indent="0">
              <a:lnSpc>
                <a:spcPts val="2000"/>
              </a:lnSpc>
              <a:spcBef>
                <a:spcPts val="0"/>
              </a:spcBef>
              <a:buNone/>
              <a:defRPr sz="1400" b="1">
                <a:solidFill>
                  <a:schemeClr val="bg2"/>
                </a:solidFill>
                <a:latin typeface="+mj-lt"/>
              </a:defRPr>
            </a:lvl2pPr>
            <a:lvl3pPr marL="311079" indent="0">
              <a:lnSpc>
                <a:spcPts val="2000"/>
              </a:lnSpc>
              <a:spcBef>
                <a:spcPts val="0"/>
              </a:spcBef>
              <a:buNone/>
              <a:defRPr sz="1400" b="1">
                <a:solidFill>
                  <a:schemeClr val="bg2"/>
                </a:solidFill>
                <a:latin typeface="+mj-lt"/>
              </a:defRPr>
            </a:lvl3pPr>
            <a:lvl4pPr marL="466618" indent="0">
              <a:lnSpc>
                <a:spcPts val="2000"/>
              </a:lnSpc>
              <a:spcBef>
                <a:spcPts val="0"/>
              </a:spcBef>
              <a:buNone/>
              <a:defRPr sz="1400" b="1">
                <a:solidFill>
                  <a:schemeClr val="bg2"/>
                </a:solidFill>
                <a:latin typeface="+mj-lt"/>
              </a:defRPr>
            </a:lvl4pPr>
            <a:lvl5pPr marL="622157" indent="0">
              <a:lnSpc>
                <a:spcPts val="2000"/>
              </a:lnSpc>
              <a:spcBef>
                <a:spcPts val="0"/>
              </a:spcBef>
              <a:buNone/>
              <a:defRPr sz="1400" b="1">
                <a:solidFill>
                  <a:schemeClr val="bg2"/>
                </a:solidFill>
                <a:latin typeface="+mj-lt"/>
              </a:defRPr>
            </a:lvl5pPr>
          </a:lstStyle>
          <a:p>
            <a:pPr lvl="0"/>
            <a:r>
              <a:rPr lang="en-GB" noProof="0" dirty="0" smtClean="0"/>
              <a:t>Subtitle over up to three lines.</a:t>
            </a:r>
            <a:endParaRPr lang="en-GB" noProof="0"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68149" y="3946083"/>
            <a:ext cx="1597894" cy="887719"/>
          </a:xfrm>
          <a:prstGeom prst="rect">
            <a:avLst/>
          </a:prstGeom>
        </p:spPr>
      </p:pic>
    </p:spTree>
    <p:extLst>
      <p:ext uri="{BB962C8B-B14F-4D97-AF65-F5344CB8AC3E}">
        <p14:creationId xmlns:p14="http://schemas.microsoft.com/office/powerpoint/2010/main" val="325923134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Title Slide - Style Two">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13310F2-386F-4409-BE43-494BAD11D569}"/>
              </a:ext>
            </a:extLst>
          </p:cNvPr>
          <p:cNvSpPr/>
          <p:nvPr userDrawn="1"/>
        </p:nvSpPr>
        <p:spPr>
          <a:xfrm>
            <a:off x="-108520" y="-38250"/>
            <a:ext cx="468000" cy="52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Text Placeholder 12">
            <a:extLst>
              <a:ext uri="{FF2B5EF4-FFF2-40B4-BE49-F238E27FC236}">
                <a16:creationId xmlns="" xmlns:a16="http://schemas.microsoft.com/office/drawing/2014/main" id="{DCCCF3C0-D7BC-4491-BCC3-DC18E41C1C22}"/>
              </a:ext>
            </a:extLst>
          </p:cNvPr>
          <p:cNvSpPr>
            <a:spLocks noGrp="1"/>
          </p:cNvSpPr>
          <p:nvPr>
            <p:ph type="body" sz="quarter" idx="11" hasCustomPrompt="1"/>
          </p:nvPr>
        </p:nvSpPr>
        <p:spPr>
          <a:xfrm>
            <a:off x="792000" y="864000"/>
            <a:ext cx="5076000" cy="1872000"/>
          </a:xfrm>
          <a:prstGeom prst="rect">
            <a:avLst/>
          </a:prstGeom>
        </p:spPr>
        <p:txBody>
          <a:bodyPr lIns="0" tIns="0" rIns="0" bIns="0" anchor="b" anchorCtr="0"/>
          <a:lstStyle>
            <a:lvl1pPr marL="0" indent="0">
              <a:lnSpc>
                <a:spcPct val="100000"/>
              </a:lnSpc>
              <a:spcBef>
                <a:spcPts val="0"/>
              </a:spcBef>
              <a:buNone/>
              <a:defRPr sz="4700" b="1">
                <a:solidFill>
                  <a:schemeClr val="accent6"/>
                </a:solidFill>
                <a:latin typeface="+mj-lt"/>
              </a:defRPr>
            </a:lvl1pPr>
            <a:lvl2pPr marL="155540" indent="0">
              <a:lnSpc>
                <a:spcPts val="3900"/>
              </a:lnSpc>
              <a:spcBef>
                <a:spcPts val="0"/>
              </a:spcBef>
              <a:buNone/>
              <a:defRPr sz="3500" b="1">
                <a:solidFill>
                  <a:schemeClr val="bg2"/>
                </a:solidFill>
                <a:latin typeface="+mj-lt"/>
              </a:defRPr>
            </a:lvl2pPr>
            <a:lvl3pPr marL="311079" indent="0">
              <a:lnSpc>
                <a:spcPts val="3900"/>
              </a:lnSpc>
              <a:spcBef>
                <a:spcPts val="0"/>
              </a:spcBef>
              <a:buNone/>
              <a:defRPr sz="3500" b="1">
                <a:solidFill>
                  <a:schemeClr val="bg2"/>
                </a:solidFill>
                <a:latin typeface="+mj-lt"/>
              </a:defRPr>
            </a:lvl3pPr>
            <a:lvl4pPr marL="466618" indent="0">
              <a:lnSpc>
                <a:spcPts val="3900"/>
              </a:lnSpc>
              <a:spcBef>
                <a:spcPts val="0"/>
              </a:spcBef>
              <a:buNone/>
              <a:defRPr sz="3500" b="1">
                <a:solidFill>
                  <a:schemeClr val="bg2"/>
                </a:solidFill>
                <a:latin typeface="+mj-lt"/>
              </a:defRPr>
            </a:lvl4pPr>
            <a:lvl5pPr marL="622157" indent="0">
              <a:lnSpc>
                <a:spcPts val="3900"/>
              </a:lnSpc>
              <a:spcBef>
                <a:spcPts val="0"/>
              </a:spcBef>
              <a:buNone/>
              <a:defRPr sz="3500" b="1">
                <a:solidFill>
                  <a:schemeClr val="bg2"/>
                </a:solidFill>
                <a:latin typeface="+mj-lt"/>
              </a:defRPr>
            </a:lvl5pPr>
          </a:lstStyle>
          <a:p>
            <a:pPr lvl="0"/>
            <a:r>
              <a:rPr lang="en-GB" noProof="0" dirty="0" smtClean="0"/>
              <a:t>Title or speaker over up to three lines at most</a:t>
            </a:r>
            <a:endParaRPr lang="en-GB" noProof="0" dirty="0"/>
          </a:p>
        </p:txBody>
      </p:sp>
      <p:sp>
        <p:nvSpPr>
          <p:cNvPr id="6" name="Text Placeholder 22">
            <a:extLst>
              <a:ext uri="{FF2B5EF4-FFF2-40B4-BE49-F238E27FC236}">
                <a16:creationId xmlns="" xmlns:a16="http://schemas.microsoft.com/office/drawing/2014/main" id="{9670CDDB-7361-413B-A408-3D47C982A632}"/>
              </a:ext>
            </a:extLst>
          </p:cNvPr>
          <p:cNvSpPr>
            <a:spLocks noGrp="1"/>
          </p:cNvSpPr>
          <p:nvPr>
            <p:ph type="body" sz="quarter" idx="12" hasCustomPrompt="1"/>
          </p:nvPr>
        </p:nvSpPr>
        <p:spPr>
          <a:xfrm>
            <a:off x="792000" y="2931789"/>
            <a:ext cx="5087275" cy="792089"/>
          </a:xfrm>
          <a:prstGeom prst="rect">
            <a:avLst/>
          </a:prstGeom>
        </p:spPr>
        <p:txBody>
          <a:bodyPr lIns="0" tIns="0" rIns="0" bIns="0"/>
          <a:lstStyle>
            <a:lvl1pPr marL="0" indent="0">
              <a:lnSpc>
                <a:spcPct val="100000"/>
              </a:lnSpc>
              <a:spcBef>
                <a:spcPts val="0"/>
              </a:spcBef>
              <a:buNone/>
              <a:defRPr sz="1700" b="1">
                <a:solidFill>
                  <a:schemeClr val="bg1"/>
                </a:solidFill>
                <a:latin typeface="+mj-lt"/>
              </a:defRPr>
            </a:lvl1pPr>
            <a:lvl2pPr marL="155540" indent="0">
              <a:lnSpc>
                <a:spcPts val="2000"/>
              </a:lnSpc>
              <a:spcBef>
                <a:spcPts val="0"/>
              </a:spcBef>
              <a:buNone/>
              <a:defRPr sz="1400" b="1">
                <a:solidFill>
                  <a:schemeClr val="bg2"/>
                </a:solidFill>
                <a:latin typeface="+mj-lt"/>
              </a:defRPr>
            </a:lvl2pPr>
            <a:lvl3pPr marL="311079" indent="0">
              <a:lnSpc>
                <a:spcPts val="2000"/>
              </a:lnSpc>
              <a:spcBef>
                <a:spcPts val="0"/>
              </a:spcBef>
              <a:buNone/>
              <a:defRPr sz="1400" b="1">
                <a:solidFill>
                  <a:schemeClr val="bg2"/>
                </a:solidFill>
                <a:latin typeface="+mj-lt"/>
              </a:defRPr>
            </a:lvl3pPr>
            <a:lvl4pPr marL="466618" indent="0">
              <a:lnSpc>
                <a:spcPts val="2000"/>
              </a:lnSpc>
              <a:spcBef>
                <a:spcPts val="0"/>
              </a:spcBef>
              <a:buNone/>
              <a:defRPr sz="1400" b="1">
                <a:solidFill>
                  <a:schemeClr val="bg2"/>
                </a:solidFill>
                <a:latin typeface="+mj-lt"/>
              </a:defRPr>
            </a:lvl4pPr>
            <a:lvl5pPr marL="622157" indent="0">
              <a:lnSpc>
                <a:spcPts val="2000"/>
              </a:lnSpc>
              <a:spcBef>
                <a:spcPts val="0"/>
              </a:spcBef>
              <a:buNone/>
              <a:defRPr sz="1400" b="1">
                <a:solidFill>
                  <a:schemeClr val="bg2"/>
                </a:solidFill>
                <a:latin typeface="+mj-lt"/>
              </a:defRPr>
            </a:lvl5pPr>
          </a:lstStyle>
          <a:p>
            <a:pPr lvl="0"/>
            <a:r>
              <a:rPr lang="en-GB" noProof="0" dirty="0" smtClean="0"/>
              <a:t>Subtitle over up to three lines.</a:t>
            </a:r>
            <a:endParaRPr lang="en-GB" noProof="0" dirty="0"/>
          </a:p>
        </p:txBody>
      </p:sp>
      <p:pic>
        <p:nvPicPr>
          <p:cNvPr id="7" name="Picture 6">
            <a:extLst>
              <a:ext uri="{FF2B5EF4-FFF2-40B4-BE49-F238E27FC236}">
                <a16:creationId xmlns:a16="http://schemas.microsoft.com/office/drawing/2014/main" xmlns="" id="{4E74AAD1-F354-B444-A9A7-4DE4E25B71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33923" y="4043069"/>
            <a:ext cx="1461904" cy="691081"/>
          </a:xfrm>
          <a:prstGeom prst="rect">
            <a:avLst/>
          </a:prstGeom>
        </p:spPr>
      </p:pic>
    </p:spTree>
    <p:extLst>
      <p:ext uri="{BB962C8B-B14F-4D97-AF65-F5344CB8AC3E}">
        <p14:creationId xmlns:p14="http://schemas.microsoft.com/office/powerpoint/2010/main" val="214825639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Title Slide - Style Three">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13310F2-386F-4409-BE43-494BAD11D569}"/>
              </a:ext>
            </a:extLst>
          </p:cNvPr>
          <p:cNvSpPr/>
          <p:nvPr userDrawn="1"/>
        </p:nvSpPr>
        <p:spPr>
          <a:xfrm>
            <a:off x="-108520" y="-38250"/>
            <a:ext cx="468000" cy="52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Text Placeholder 12">
            <a:extLst>
              <a:ext uri="{FF2B5EF4-FFF2-40B4-BE49-F238E27FC236}">
                <a16:creationId xmlns="" xmlns:a16="http://schemas.microsoft.com/office/drawing/2014/main" id="{DCCCF3C0-D7BC-4491-BCC3-DC18E41C1C22}"/>
              </a:ext>
            </a:extLst>
          </p:cNvPr>
          <p:cNvSpPr>
            <a:spLocks noGrp="1"/>
          </p:cNvSpPr>
          <p:nvPr>
            <p:ph type="body" sz="quarter" idx="11" hasCustomPrompt="1"/>
          </p:nvPr>
        </p:nvSpPr>
        <p:spPr>
          <a:xfrm>
            <a:off x="792000" y="864000"/>
            <a:ext cx="5076000" cy="1872000"/>
          </a:xfrm>
          <a:prstGeom prst="rect">
            <a:avLst/>
          </a:prstGeom>
        </p:spPr>
        <p:txBody>
          <a:bodyPr lIns="0" tIns="0" rIns="0" bIns="0" anchor="b" anchorCtr="0"/>
          <a:lstStyle>
            <a:lvl1pPr marL="0" indent="0">
              <a:lnSpc>
                <a:spcPct val="100000"/>
              </a:lnSpc>
              <a:spcBef>
                <a:spcPts val="0"/>
              </a:spcBef>
              <a:buNone/>
              <a:defRPr sz="4700" b="1">
                <a:solidFill>
                  <a:schemeClr val="bg2"/>
                </a:solidFill>
                <a:latin typeface="+mj-lt"/>
              </a:defRPr>
            </a:lvl1pPr>
            <a:lvl2pPr marL="155540" indent="0">
              <a:lnSpc>
                <a:spcPts val="3900"/>
              </a:lnSpc>
              <a:spcBef>
                <a:spcPts val="0"/>
              </a:spcBef>
              <a:buNone/>
              <a:defRPr sz="3500" b="1">
                <a:solidFill>
                  <a:schemeClr val="bg2"/>
                </a:solidFill>
                <a:latin typeface="+mj-lt"/>
              </a:defRPr>
            </a:lvl2pPr>
            <a:lvl3pPr marL="311079" indent="0">
              <a:lnSpc>
                <a:spcPts val="3900"/>
              </a:lnSpc>
              <a:spcBef>
                <a:spcPts val="0"/>
              </a:spcBef>
              <a:buNone/>
              <a:defRPr sz="3500" b="1">
                <a:solidFill>
                  <a:schemeClr val="bg2"/>
                </a:solidFill>
                <a:latin typeface="+mj-lt"/>
              </a:defRPr>
            </a:lvl3pPr>
            <a:lvl4pPr marL="466618" indent="0">
              <a:lnSpc>
                <a:spcPts val="3900"/>
              </a:lnSpc>
              <a:spcBef>
                <a:spcPts val="0"/>
              </a:spcBef>
              <a:buNone/>
              <a:defRPr sz="3500" b="1">
                <a:solidFill>
                  <a:schemeClr val="bg2"/>
                </a:solidFill>
                <a:latin typeface="+mj-lt"/>
              </a:defRPr>
            </a:lvl4pPr>
            <a:lvl5pPr marL="622157" indent="0">
              <a:lnSpc>
                <a:spcPts val="3900"/>
              </a:lnSpc>
              <a:spcBef>
                <a:spcPts val="0"/>
              </a:spcBef>
              <a:buNone/>
              <a:defRPr sz="3500" b="1">
                <a:solidFill>
                  <a:schemeClr val="bg2"/>
                </a:solidFill>
                <a:latin typeface="+mj-lt"/>
              </a:defRPr>
            </a:lvl5pPr>
          </a:lstStyle>
          <a:p>
            <a:pPr lvl="0"/>
            <a:r>
              <a:rPr lang="en-GB" noProof="0" dirty="0" smtClean="0"/>
              <a:t>Title or speaker over up to three lines at most</a:t>
            </a:r>
            <a:endParaRPr lang="en-GB" noProof="0" dirty="0"/>
          </a:p>
        </p:txBody>
      </p:sp>
      <p:sp>
        <p:nvSpPr>
          <p:cNvPr id="6" name="Text Placeholder 22">
            <a:extLst>
              <a:ext uri="{FF2B5EF4-FFF2-40B4-BE49-F238E27FC236}">
                <a16:creationId xmlns="" xmlns:a16="http://schemas.microsoft.com/office/drawing/2014/main" id="{60433C0A-A5E2-46F3-9C61-7B0EBD95A8B1}"/>
              </a:ext>
            </a:extLst>
          </p:cNvPr>
          <p:cNvSpPr>
            <a:spLocks noGrp="1"/>
          </p:cNvSpPr>
          <p:nvPr>
            <p:ph type="body" sz="quarter" idx="12" hasCustomPrompt="1"/>
          </p:nvPr>
        </p:nvSpPr>
        <p:spPr>
          <a:xfrm>
            <a:off x="792000" y="2931789"/>
            <a:ext cx="5087275" cy="792089"/>
          </a:xfrm>
          <a:prstGeom prst="rect">
            <a:avLst/>
          </a:prstGeom>
        </p:spPr>
        <p:txBody>
          <a:bodyPr lIns="0" tIns="0" rIns="0" bIns="0"/>
          <a:lstStyle>
            <a:lvl1pPr marL="0" indent="0">
              <a:lnSpc>
                <a:spcPct val="100000"/>
              </a:lnSpc>
              <a:spcBef>
                <a:spcPts val="0"/>
              </a:spcBef>
              <a:buNone/>
              <a:defRPr sz="1700" b="1">
                <a:solidFill>
                  <a:schemeClr val="tx1"/>
                </a:solidFill>
                <a:latin typeface="+mj-lt"/>
              </a:defRPr>
            </a:lvl1pPr>
            <a:lvl2pPr marL="155540" indent="0">
              <a:lnSpc>
                <a:spcPts val="2000"/>
              </a:lnSpc>
              <a:spcBef>
                <a:spcPts val="0"/>
              </a:spcBef>
              <a:buNone/>
              <a:defRPr sz="1400" b="1">
                <a:solidFill>
                  <a:schemeClr val="bg2"/>
                </a:solidFill>
                <a:latin typeface="+mj-lt"/>
              </a:defRPr>
            </a:lvl2pPr>
            <a:lvl3pPr marL="311079" indent="0">
              <a:lnSpc>
                <a:spcPts val="2000"/>
              </a:lnSpc>
              <a:spcBef>
                <a:spcPts val="0"/>
              </a:spcBef>
              <a:buNone/>
              <a:defRPr sz="1400" b="1">
                <a:solidFill>
                  <a:schemeClr val="bg2"/>
                </a:solidFill>
                <a:latin typeface="+mj-lt"/>
              </a:defRPr>
            </a:lvl3pPr>
            <a:lvl4pPr marL="466618" indent="0">
              <a:lnSpc>
                <a:spcPts val="2000"/>
              </a:lnSpc>
              <a:spcBef>
                <a:spcPts val="0"/>
              </a:spcBef>
              <a:buNone/>
              <a:defRPr sz="1400" b="1">
                <a:solidFill>
                  <a:schemeClr val="bg2"/>
                </a:solidFill>
                <a:latin typeface="+mj-lt"/>
              </a:defRPr>
            </a:lvl4pPr>
            <a:lvl5pPr marL="622157" indent="0">
              <a:lnSpc>
                <a:spcPts val="2000"/>
              </a:lnSpc>
              <a:spcBef>
                <a:spcPts val="0"/>
              </a:spcBef>
              <a:buNone/>
              <a:defRPr sz="1400" b="1">
                <a:solidFill>
                  <a:schemeClr val="bg2"/>
                </a:solidFill>
                <a:latin typeface="+mj-lt"/>
              </a:defRPr>
            </a:lvl5pPr>
          </a:lstStyle>
          <a:p>
            <a:pPr lvl="0"/>
            <a:r>
              <a:rPr lang="en-GB" noProof="0" dirty="0" smtClean="0"/>
              <a:t>Subtitle over up to three lines.</a:t>
            </a:r>
            <a:endParaRPr lang="en-GB" noProof="0"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68149" y="3946083"/>
            <a:ext cx="1597894" cy="887719"/>
          </a:xfrm>
          <a:prstGeom prst="rect">
            <a:avLst/>
          </a:prstGeom>
        </p:spPr>
      </p:pic>
    </p:spTree>
    <p:extLst>
      <p:ext uri="{BB962C8B-B14F-4D97-AF65-F5344CB8AC3E}">
        <p14:creationId xmlns:p14="http://schemas.microsoft.com/office/powerpoint/2010/main" val="292192382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D24D2269-3E59-47DF-B10F-5B419213410A}"/>
              </a:ext>
            </a:extLst>
          </p:cNvPr>
          <p:cNvSpPr/>
          <p:nvPr userDrawn="1"/>
        </p:nvSpPr>
        <p:spPr>
          <a:xfrm>
            <a:off x="-108520" y="-38250"/>
            <a:ext cx="468000" cy="52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Text Placeholder 8">
            <a:extLst>
              <a:ext uri="{FF2B5EF4-FFF2-40B4-BE49-F238E27FC236}">
                <a16:creationId xmlns="" xmlns:a16="http://schemas.microsoft.com/office/drawing/2014/main" id="{F3674A5E-8A96-419B-AC24-54C225A06C3F}"/>
              </a:ext>
            </a:extLst>
          </p:cNvPr>
          <p:cNvSpPr>
            <a:spLocks noGrp="1"/>
          </p:cNvSpPr>
          <p:nvPr>
            <p:ph type="body" sz="quarter" idx="12" hasCustomPrompt="1"/>
          </p:nvPr>
        </p:nvSpPr>
        <p:spPr>
          <a:xfrm>
            <a:off x="792163" y="4626000"/>
            <a:ext cx="5615837" cy="177998"/>
          </a:xfrm>
          <a:prstGeom prst="rect">
            <a:avLst/>
          </a:prstGeom>
        </p:spPr>
        <p:txBody>
          <a:bodyPr lIns="0" tIns="0" rIns="0" bIns="0"/>
          <a:lstStyle>
            <a:lvl1pPr marL="0" indent="0">
              <a:buNone/>
              <a:defRPr sz="800"/>
            </a:lvl1pPr>
            <a:lvl2pPr marL="155540" indent="0">
              <a:buNone/>
              <a:defRPr sz="800"/>
            </a:lvl2pPr>
            <a:lvl3pPr marL="311079" indent="0">
              <a:buNone/>
              <a:defRPr sz="800"/>
            </a:lvl3pPr>
            <a:lvl4pPr marL="466618" indent="0">
              <a:buNone/>
              <a:defRPr sz="800"/>
            </a:lvl4pPr>
            <a:lvl5pPr marL="622157" indent="0">
              <a:buNone/>
              <a:defRPr sz="800"/>
            </a:lvl5pPr>
          </a:lstStyle>
          <a:p>
            <a:pPr lvl="0"/>
            <a:r>
              <a:rPr lang="en-GB" noProof="0" dirty="0" smtClean="0"/>
              <a:t>Document title | </a:t>
            </a:r>
            <a:fld id="{DEC52B34-4675-4365-9D97-45A6EC7468C9}" type="datetime4">
              <a:rPr lang="en-GB" noProof="0" smtClean="0"/>
              <a:t>11 March 2019</a:t>
            </a:fld>
            <a:endParaRPr lang="en-GB" noProof="0" dirty="0"/>
          </a:p>
        </p:txBody>
      </p:sp>
      <p:sp>
        <p:nvSpPr>
          <p:cNvPr id="13" name="TextBox 12">
            <a:extLst>
              <a:ext uri="{FF2B5EF4-FFF2-40B4-BE49-F238E27FC236}">
                <a16:creationId xmlns="" xmlns:a16="http://schemas.microsoft.com/office/drawing/2014/main" id="{D2BA947C-7883-4EB8-AB90-C72661E57D62}"/>
              </a:ext>
            </a:extLst>
          </p:cNvPr>
          <p:cNvSpPr txBox="1"/>
          <p:nvPr userDrawn="1"/>
        </p:nvSpPr>
        <p:spPr>
          <a:xfrm>
            <a:off x="8028384" y="4510071"/>
            <a:ext cx="719616" cy="293927"/>
          </a:xfrm>
          <a:prstGeom prst="rect">
            <a:avLst/>
          </a:prstGeom>
          <a:noFill/>
        </p:spPr>
        <p:txBody>
          <a:bodyPr wrap="square" rtlCol="0" anchor="b">
            <a:spAutoFit/>
          </a:bodyPr>
          <a:lstStyle/>
          <a:p>
            <a:pPr algn="r"/>
            <a:fld id="{BE2A2A16-73DD-4B23-8068-A2F2CED2582B}" type="slidenum">
              <a:rPr lang="en-GB" sz="1310" b="1" noProof="0" smtClean="0">
                <a:solidFill>
                  <a:schemeClr val="accent2"/>
                </a:solidFill>
              </a:rPr>
              <a:pPr algn="r"/>
              <a:t>‹#›</a:t>
            </a:fld>
            <a:endParaRPr lang="en-GB" sz="1310" b="1" noProof="0" dirty="0">
              <a:solidFill>
                <a:schemeClr val="accent2"/>
              </a:solidFill>
            </a:endParaRPr>
          </a:p>
        </p:txBody>
      </p:sp>
      <p:sp>
        <p:nvSpPr>
          <p:cNvPr id="14" name="Text Placeholder 6">
            <a:extLst>
              <a:ext uri="{FF2B5EF4-FFF2-40B4-BE49-F238E27FC236}">
                <a16:creationId xmlns="" xmlns:a16="http://schemas.microsoft.com/office/drawing/2014/main" id="{D9DFFB0D-56F2-4EAA-9A87-4B957505158E}"/>
              </a:ext>
            </a:extLst>
          </p:cNvPr>
          <p:cNvSpPr>
            <a:spLocks noGrp="1"/>
          </p:cNvSpPr>
          <p:nvPr>
            <p:ph type="body" sz="quarter" idx="11"/>
          </p:nvPr>
        </p:nvSpPr>
        <p:spPr>
          <a:xfrm>
            <a:off x="792000" y="1295999"/>
            <a:ext cx="7956000" cy="2931513"/>
          </a:xfrm>
          <a:prstGeom prst="rect">
            <a:avLst/>
          </a:prstGeom>
        </p:spPr>
        <p:txBody>
          <a:bodyPr lIns="0" tIns="0" rIns="0" bIns="0"/>
          <a:lstStyle>
            <a:lvl1pPr marL="0" indent="0">
              <a:lnSpc>
                <a:spcPct val="100000"/>
              </a:lnSpc>
              <a:spcBef>
                <a:spcPts val="0"/>
              </a:spcBef>
              <a:spcAft>
                <a:spcPts val="1200"/>
              </a:spcAft>
              <a:buNone/>
              <a:defRPr sz="1700"/>
            </a:lvl1pPr>
            <a:lvl2pPr marL="155540" indent="0">
              <a:lnSpc>
                <a:spcPct val="100000"/>
              </a:lnSpc>
              <a:spcBef>
                <a:spcPts val="0"/>
              </a:spcBef>
              <a:spcAft>
                <a:spcPts val="1200"/>
              </a:spcAft>
              <a:buNone/>
              <a:defRPr sz="1700"/>
            </a:lvl2pPr>
            <a:lvl3pPr marL="311079" indent="0">
              <a:lnSpc>
                <a:spcPct val="100000"/>
              </a:lnSpc>
              <a:spcBef>
                <a:spcPts val="0"/>
              </a:spcBef>
              <a:spcAft>
                <a:spcPts val="1200"/>
              </a:spcAft>
              <a:buNone/>
              <a:defRPr sz="1700"/>
            </a:lvl3pPr>
            <a:lvl4pPr marL="466618" indent="0">
              <a:lnSpc>
                <a:spcPct val="100000"/>
              </a:lnSpc>
              <a:spcBef>
                <a:spcPts val="0"/>
              </a:spcBef>
              <a:spcAft>
                <a:spcPts val="1200"/>
              </a:spcAft>
              <a:buNone/>
              <a:defRPr sz="1700"/>
            </a:lvl4pPr>
            <a:lvl5pPr marL="622157" indent="0">
              <a:lnSpc>
                <a:spcPct val="100000"/>
              </a:lnSpc>
              <a:spcBef>
                <a:spcPts val="0"/>
              </a:spcBef>
              <a:spcAft>
                <a:spcPts val="1200"/>
              </a:spcAft>
              <a:buNone/>
              <a:defRPr sz="17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16" name="Text Placeholder 4">
            <a:extLst>
              <a:ext uri="{FF2B5EF4-FFF2-40B4-BE49-F238E27FC236}">
                <a16:creationId xmlns="" xmlns:a16="http://schemas.microsoft.com/office/drawing/2014/main" id="{E0C1029B-F0F6-494D-AFB5-54468B6CF1DB}"/>
              </a:ext>
            </a:extLst>
          </p:cNvPr>
          <p:cNvSpPr>
            <a:spLocks noGrp="1"/>
          </p:cNvSpPr>
          <p:nvPr>
            <p:ph type="body" sz="quarter" idx="10" hasCustomPrompt="1"/>
          </p:nvPr>
        </p:nvSpPr>
        <p:spPr>
          <a:xfrm>
            <a:off x="792000" y="557795"/>
            <a:ext cx="5616000" cy="396000"/>
          </a:xfrm>
          <a:prstGeom prst="rect">
            <a:avLst/>
          </a:prstGeom>
        </p:spPr>
        <p:txBody>
          <a:bodyPr lIns="0" tIns="0" rIns="0" bIns="0" anchor="b" anchorCtr="0"/>
          <a:lstStyle>
            <a:lvl1pPr marL="0" indent="0">
              <a:buNone/>
              <a:defRPr sz="2600" b="1">
                <a:solidFill>
                  <a:schemeClr val="accent2"/>
                </a:solidFill>
                <a:latin typeface="+mj-lt"/>
              </a:defRPr>
            </a:lvl1pPr>
            <a:lvl2pPr marL="155540" indent="0">
              <a:buNone/>
              <a:defRPr sz="2600" b="1">
                <a:solidFill>
                  <a:schemeClr val="accent2"/>
                </a:solidFill>
                <a:latin typeface="+mj-lt"/>
              </a:defRPr>
            </a:lvl2pPr>
            <a:lvl3pPr marL="311079" indent="0">
              <a:buNone/>
              <a:defRPr sz="2600" b="1">
                <a:solidFill>
                  <a:schemeClr val="accent2"/>
                </a:solidFill>
                <a:latin typeface="+mj-lt"/>
              </a:defRPr>
            </a:lvl3pPr>
            <a:lvl4pPr marL="466618" indent="0">
              <a:buNone/>
              <a:defRPr sz="2600" b="1">
                <a:solidFill>
                  <a:schemeClr val="accent2"/>
                </a:solidFill>
                <a:latin typeface="+mj-lt"/>
              </a:defRPr>
            </a:lvl4pPr>
            <a:lvl5pPr marL="622157" indent="0">
              <a:buNone/>
              <a:defRPr sz="2600" b="1">
                <a:solidFill>
                  <a:schemeClr val="accent2"/>
                </a:solidFill>
                <a:latin typeface="+mj-lt"/>
              </a:defRPr>
            </a:lvl5pPr>
          </a:lstStyle>
          <a:p>
            <a:pPr lvl="0"/>
            <a:r>
              <a:rPr lang="en-GB" noProof="0" dirty="0" smtClean="0"/>
              <a:t>One-line heading</a:t>
            </a:r>
            <a:endParaRPr lang="en-GB" noProof="0" dirty="0"/>
          </a:p>
        </p:txBody>
      </p:sp>
      <p:pic>
        <p:nvPicPr>
          <p:cNvPr id="11" name="Picture 10">
            <a:extLst>
              <a:ext uri="{FF2B5EF4-FFF2-40B4-BE49-F238E27FC236}">
                <a16:creationId xmlns="" xmlns:a16="http://schemas.microsoft.com/office/drawing/2014/main" id="{67ECBE77-1ADB-4651-A1CB-98D943838A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24328" y="411510"/>
            <a:ext cx="1223672" cy="536008"/>
          </a:xfrm>
          <a:prstGeom prst="rect">
            <a:avLst/>
          </a:prstGeom>
        </p:spPr>
      </p:pic>
    </p:spTree>
    <p:extLst>
      <p:ext uri="{BB962C8B-B14F-4D97-AF65-F5344CB8AC3E}">
        <p14:creationId xmlns:p14="http://schemas.microsoft.com/office/powerpoint/2010/main" val="66944325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with Photo">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D24D2269-3E59-47DF-B10F-5B419213410A}"/>
              </a:ext>
            </a:extLst>
          </p:cNvPr>
          <p:cNvSpPr/>
          <p:nvPr userDrawn="1"/>
        </p:nvSpPr>
        <p:spPr>
          <a:xfrm>
            <a:off x="-108520" y="-38250"/>
            <a:ext cx="468000" cy="52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Text Placeholder 4">
            <a:extLst>
              <a:ext uri="{FF2B5EF4-FFF2-40B4-BE49-F238E27FC236}">
                <a16:creationId xmlns="" xmlns:a16="http://schemas.microsoft.com/office/drawing/2014/main" id="{417B70D6-EBB2-4AC7-BC7A-C4AAF0E2D870}"/>
              </a:ext>
            </a:extLst>
          </p:cNvPr>
          <p:cNvSpPr>
            <a:spLocks noGrp="1"/>
          </p:cNvSpPr>
          <p:nvPr>
            <p:ph type="body" sz="quarter" idx="10" hasCustomPrompt="1"/>
          </p:nvPr>
        </p:nvSpPr>
        <p:spPr>
          <a:xfrm>
            <a:off x="792000" y="557795"/>
            <a:ext cx="5616000" cy="396000"/>
          </a:xfrm>
          <a:prstGeom prst="rect">
            <a:avLst/>
          </a:prstGeom>
        </p:spPr>
        <p:txBody>
          <a:bodyPr lIns="0" tIns="0" rIns="0" bIns="0" anchor="b" anchorCtr="0"/>
          <a:lstStyle>
            <a:lvl1pPr marL="0" indent="0">
              <a:buNone/>
              <a:defRPr sz="2600" b="1">
                <a:solidFill>
                  <a:schemeClr val="accent2"/>
                </a:solidFill>
                <a:latin typeface="+mj-lt"/>
              </a:defRPr>
            </a:lvl1pPr>
            <a:lvl2pPr marL="155540" indent="0">
              <a:buNone/>
              <a:defRPr sz="2600" b="1">
                <a:solidFill>
                  <a:schemeClr val="accent2"/>
                </a:solidFill>
                <a:latin typeface="+mj-lt"/>
              </a:defRPr>
            </a:lvl2pPr>
            <a:lvl3pPr marL="311079" indent="0">
              <a:buNone/>
              <a:defRPr sz="2600" b="1">
                <a:solidFill>
                  <a:schemeClr val="accent2"/>
                </a:solidFill>
                <a:latin typeface="+mj-lt"/>
              </a:defRPr>
            </a:lvl3pPr>
            <a:lvl4pPr marL="466618" indent="0">
              <a:buNone/>
              <a:defRPr sz="2600" b="1">
                <a:solidFill>
                  <a:schemeClr val="accent2"/>
                </a:solidFill>
                <a:latin typeface="+mj-lt"/>
              </a:defRPr>
            </a:lvl4pPr>
            <a:lvl5pPr marL="622157" indent="0">
              <a:buNone/>
              <a:defRPr sz="2600" b="1">
                <a:solidFill>
                  <a:schemeClr val="accent2"/>
                </a:solidFill>
                <a:latin typeface="+mj-lt"/>
              </a:defRPr>
            </a:lvl5pPr>
          </a:lstStyle>
          <a:p>
            <a:pPr lvl="0"/>
            <a:r>
              <a:rPr lang="en-GB" noProof="0" dirty="0" smtClean="0"/>
              <a:t>One-line heading</a:t>
            </a:r>
            <a:endParaRPr lang="en-GB" noProof="0" dirty="0"/>
          </a:p>
        </p:txBody>
      </p:sp>
      <p:sp>
        <p:nvSpPr>
          <p:cNvPr id="7" name="Text Placeholder 6">
            <a:extLst>
              <a:ext uri="{FF2B5EF4-FFF2-40B4-BE49-F238E27FC236}">
                <a16:creationId xmlns="" xmlns:a16="http://schemas.microsoft.com/office/drawing/2014/main" id="{28FECC0D-3B81-4BFB-83D8-C5A4A2D93AB2}"/>
              </a:ext>
            </a:extLst>
          </p:cNvPr>
          <p:cNvSpPr>
            <a:spLocks noGrp="1"/>
          </p:cNvSpPr>
          <p:nvPr>
            <p:ph type="body" sz="quarter" idx="11"/>
          </p:nvPr>
        </p:nvSpPr>
        <p:spPr>
          <a:xfrm>
            <a:off x="792000" y="1295999"/>
            <a:ext cx="4716103" cy="2931513"/>
          </a:xfrm>
          <a:prstGeom prst="rect">
            <a:avLst/>
          </a:prstGeom>
        </p:spPr>
        <p:txBody>
          <a:bodyPr lIns="0" tIns="0" rIns="0" bIns="0"/>
          <a:lstStyle>
            <a:lvl1pPr marL="0" indent="0">
              <a:lnSpc>
                <a:spcPct val="100000"/>
              </a:lnSpc>
              <a:spcBef>
                <a:spcPts val="0"/>
              </a:spcBef>
              <a:spcAft>
                <a:spcPts val="1200"/>
              </a:spcAft>
              <a:buNone/>
              <a:defRPr sz="1700"/>
            </a:lvl1pPr>
            <a:lvl2pPr marL="155540" indent="0">
              <a:lnSpc>
                <a:spcPct val="100000"/>
              </a:lnSpc>
              <a:spcBef>
                <a:spcPts val="0"/>
              </a:spcBef>
              <a:spcAft>
                <a:spcPts val="1200"/>
              </a:spcAft>
              <a:buNone/>
              <a:defRPr sz="1700"/>
            </a:lvl2pPr>
            <a:lvl3pPr marL="311079" indent="0">
              <a:lnSpc>
                <a:spcPct val="100000"/>
              </a:lnSpc>
              <a:spcBef>
                <a:spcPts val="0"/>
              </a:spcBef>
              <a:spcAft>
                <a:spcPts val="1200"/>
              </a:spcAft>
              <a:buNone/>
              <a:defRPr sz="1700"/>
            </a:lvl3pPr>
            <a:lvl4pPr marL="466618" indent="0">
              <a:lnSpc>
                <a:spcPct val="100000"/>
              </a:lnSpc>
              <a:spcBef>
                <a:spcPts val="0"/>
              </a:spcBef>
              <a:spcAft>
                <a:spcPts val="1200"/>
              </a:spcAft>
              <a:buNone/>
              <a:defRPr sz="1700"/>
            </a:lvl4pPr>
            <a:lvl5pPr marL="622157" indent="0">
              <a:lnSpc>
                <a:spcPct val="100000"/>
              </a:lnSpc>
              <a:spcBef>
                <a:spcPts val="0"/>
              </a:spcBef>
              <a:spcAft>
                <a:spcPts val="1200"/>
              </a:spcAft>
              <a:buNone/>
              <a:defRPr sz="17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Text Placeholder 8">
            <a:extLst>
              <a:ext uri="{FF2B5EF4-FFF2-40B4-BE49-F238E27FC236}">
                <a16:creationId xmlns="" xmlns:a16="http://schemas.microsoft.com/office/drawing/2014/main" id="{F3674A5E-8A96-419B-AC24-54C225A06C3F}"/>
              </a:ext>
            </a:extLst>
          </p:cNvPr>
          <p:cNvSpPr>
            <a:spLocks noGrp="1"/>
          </p:cNvSpPr>
          <p:nvPr>
            <p:ph type="body" sz="quarter" idx="12" hasCustomPrompt="1"/>
          </p:nvPr>
        </p:nvSpPr>
        <p:spPr>
          <a:xfrm>
            <a:off x="792163" y="4626000"/>
            <a:ext cx="5615837" cy="177998"/>
          </a:xfrm>
          <a:prstGeom prst="rect">
            <a:avLst/>
          </a:prstGeom>
        </p:spPr>
        <p:txBody>
          <a:bodyPr lIns="0" tIns="0" rIns="0" bIns="0"/>
          <a:lstStyle>
            <a:lvl1pPr marL="0" indent="0">
              <a:buNone/>
              <a:defRPr sz="800"/>
            </a:lvl1pPr>
            <a:lvl2pPr marL="155540" indent="0">
              <a:buNone/>
              <a:defRPr sz="800"/>
            </a:lvl2pPr>
            <a:lvl3pPr marL="311079" indent="0">
              <a:buNone/>
              <a:defRPr sz="800"/>
            </a:lvl3pPr>
            <a:lvl4pPr marL="466618" indent="0">
              <a:buNone/>
              <a:defRPr sz="800"/>
            </a:lvl4pPr>
            <a:lvl5pPr marL="622157" indent="0">
              <a:buNone/>
              <a:defRPr sz="800"/>
            </a:lvl5pPr>
          </a:lstStyle>
          <a:p>
            <a:pPr lvl="0"/>
            <a:r>
              <a:rPr lang="en-GB" noProof="0" dirty="0" smtClean="0"/>
              <a:t>Document title | </a:t>
            </a:r>
            <a:fld id="{DEC52B34-4675-4365-9D97-45A6EC7468C9}" type="datetime4">
              <a:rPr lang="en-GB" noProof="0" smtClean="0"/>
              <a:t>11 March 2019</a:t>
            </a:fld>
            <a:endParaRPr lang="en-GB" noProof="0" dirty="0"/>
          </a:p>
        </p:txBody>
      </p:sp>
      <p:sp>
        <p:nvSpPr>
          <p:cNvPr id="13" name="TextBox 12">
            <a:extLst>
              <a:ext uri="{FF2B5EF4-FFF2-40B4-BE49-F238E27FC236}">
                <a16:creationId xmlns="" xmlns:a16="http://schemas.microsoft.com/office/drawing/2014/main" id="{D2BA947C-7883-4EB8-AB90-C72661E57D62}"/>
              </a:ext>
            </a:extLst>
          </p:cNvPr>
          <p:cNvSpPr txBox="1"/>
          <p:nvPr userDrawn="1"/>
        </p:nvSpPr>
        <p:spPr>
          <a:xfrm>
            <a:off x="8028384" y="4510071"/>
            <a:ext cx="719616" cy="293927"/>
          </a:xfrm>
          <a:prstGeom prst="rect">
            <a:avLst/>
          </a:prstGeom>
          <a:noFill/>
        </p:spPr>
        <p:txBody>
          <a:bodyPr wrap="square" rtlCol="0" anchor="b">
            <a:spAutoFit/>
          </a:bodyPr>
          <a:lstStyle/>
          <a:p>
            <a:pPr algn="r"/>
            <a:fld id="{BE2A2A16-73DD-4B23-8068-A2F2CED2582B}" type="slidenum">
              <a:rPr lang="en-GB" sz="1310" b="1" noProof="0" smtClean="0">
                <a:solidFill>
                  <a:schemeClr val="accent2"/>
                </a:solidFill>
              </a:rPr>
              <a:pPr algn="r"/>
              <a:t>‹#›</a:t>
            </a:fld>
            <a:endParaRPr lang="en-GB" sz="1310" b="1" noProof="0" dirty="0">
              <a:solidFill>
                <a:schemeClr val="accent2"/>
              </a:solidFill>
            </a:endParaRPr>
          </a:p>
        </p:txBody>
      </p:sp>
      <p:sp>
        <p:nvSpPr>
          <p:cNvPr id="4" name="Picture Placeholder 3">
            <a:extLst>
              <a:ext uri="{FF2B5EF4-FFF2-40B4-BE49-F238E27FC236}">
                <a16:creationId xmlns="" xmlns:a16="http://schemas.microsoft.com/office/drawing/2014/main" id="{F34AB4BF-3AE7-47AE-801A-13332C297EF7}"/>
              </a:ext>
            </a:extLst>
          </p:cNvPr>
          <p:cNvSpPr>
            <a:spLocks noGrp="1"/>
          </p:cNvSpPr>
          <p:nvPr>
            <p:ph type="pic" sz="quarter" idx="13"/>
          </p:nvPr>
        </p:nvSpPr>
        <p:spPr>
          <a:xfrm>
            <a:off x="5796136" y="1295400"/>
            <a:ext cx="2952577" cy="2688901"/>
          </a:xfrm>
          <a:prstGeom prst="rect">
            <a:avLst/>
          </a:prstGeom>
        </p:spPr>
        <p:txBody>
          <a:bodyPr/>
          <a:lstStyle>
            <a:lvl1pPr marL="0" indent="0">
              <a:buNone/>
              <a:defRPr/>
            </a:lvl1pPr>
          </a:lstStyle>
          <a:p>
            <a:r>
              <a:rPr lang="en-US" noProof="0" smtClean="0"/>
              <a:t>Click icon to add picture</a:t>
            </a:r>
            <a:endParaRPr lang="en-GB" noProof="0" dirty="0"/>
          </a:p>
        </p:txBody>
      </p:sp>
      <p:sp>
        <p:nvSpPr>
          <p:cNvPr id="10" name="Text Placeholder 6">
            <a:extLst>
              <a:ext uri="{FF2B5EF4-FFF2-40B4-BE49-F238E27FC236}">
                <a16:creationId xmlns="" xmlns:a16="http://schemas.microsoft.com/office/drawing/2014/main" id="{16F4762E-9230-41DE-A5BD-F193CB0DBCCA}"/>
              </a:ext>
            </a:extLst>
          </p:cNvPr>
          <p:cNvSpPr>
            <a:spLocks noGrp="1"/>
          </p:cNvSpPr>
          <p:nvPr>
            <p:ph type="body" sz="quarter" idx="18" hasCustomPrompt="1"/>
          </p:nvPr>
        </p:nvSpPr>
        <p:spPr>
          <a:xfrm>
            <a:off x="5796136" y="4166343"/>
            <a:ext cx="2951864" cy="277615"/>
          </a:xfrm>
          <a:prstGeom prst="rect">
            <a:avLst/>
          </a:prstGeom>
        </p:spPr>
        <p:txBody>
          <a:bodyPr lIns="0" tIns="0" rIns="0" bIns="0"/>
          <a:lstStyle>
            <a:lvl1pPr marL="0" indent="0">
              <a:lnSpc>
                <a:spcPts val="2100"/>
              </a:lnSpc>
              <a:spcBef>
                <a:spcPts val="0"/>
              </a:spcBef>
              <a:spcAft>
                <a:spcPts val="1200"/>
              </a:spcAft>
              <a:buNone/>
              <a:defRPr sz="1200" b="0" baseline="0">
                <a:solidFill>
                  <a:schemeClr val="accent3"/>
                </a:solidFill>
              </a:defRPr>
            </a:lvl1pPr>
            <a:lvl2pPr marL="155540" indent="0">
              <a:lnSpc>
                <a:spcPts val="2100"/>
              </a:lnSpc>
              <a:spcBef>
                <a:spcPts val="0"/>
              </a:spcBef>
              <a:spcAft>
                <a:spcPts val="1200"/>
              </a:spcAft>
              <a:buNone/>
              <a:defRPr sz="1700" b="1">
                <a:solidFill>
                  <a:schemeClr val="accent2"/>
                </a:solidFill>
              </a:defRPr>
            </a:lvl2pPr>
            <a:lvl3pPr marL="311079" indent="0">
              <a:lnSpc>
                <a:spcPts val="2100"/>
              </a:lnSpc>
              <a:spcBef>
                <a:spcPts val="0"/>
              </a:spcBef>
              <a:spcAft>
                <a:spcPts val="1200"/>
              </a:spcAft>
              <a:buNone/>
              <a:defRPr sz="1700" b="1">
                <a:solidFill>
                  <a:schemeClr val="accent2"/>
                </a:solidFill>
              </a:defRPr>
            </a:lvl3pPr>
            <a:lvl4pPr marL="466618" indent="0">
              <a:lnSpc>
                <a:spcPts val="2100"/>
              </a:lnSpc>
              <a:spcBef>
                <a:spcPts val="0"/>
              </a:spcBef>
              <a:spcAft>
                <a:spcPts val="1200"/>
              </a:spcAft>
              <a:buNone/>
              <a:defRPr sz="1700" b="1">
                <a:solidFill>
                  <a:schemeClr val="accent2"/>
                </a:solidFill>
              </a:defRPr>
            </a:lvl4pPr>
            <a:lvl5pPr marL="622157" indent="0">
              <a:lnSpc>
                <a:spcPts val="2100"/>
              </a:lnSpc>
              <a:spcBef>
                <a:spcPts val="0"/>
              </a:spcBef>
              <a:spcAft>
                <a:spcPts val="1200"/>
              </a:spcAft>
              <a:buNone/>
              <a:defRPr sz="1700" b="1">
                <a:solidFill>
                  <a:schemeClr val="accent2"/>
                </a:solidFill>
              </a:defRPr>
            </a:lvl5pPr>
          </a:lstStyle>
          <a:p>
            <a:pPr lvl="0"/>
            <a:r>
              <a:rPr lang="en-GB" noProof="0" dirty="0" smtClean="0"/>
              <a:t>Caption or credit</a:t>
            </a:r>
            <a:endParaRPr lang="en-GB" noProof="0" dirty="0"/>
          </a:p>
        </p:txBody>
      </p:sp>
      <p:pic>
        <p:nvPicPr>
          <p:cNvPr id="12" name="Picture 11">
            <a:extLst>
              <a:ext uri="{FF2B5EF4-FFF2-40B4-BE49-F238E27FC236}">
                <a16:creationId xmlns="" xmlns:a16="http://schemas.microsoft.com/office/drawing/2014/main" id="{67ECBE77-1ADB-4651-A1CB-98D943838A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24328" y="411510"/>
            <a:ext cx="1223672" cy="536008"/>
          </a:xfrm>
          <a:prstGeom prst="rect">
            <a:avLst/>
          </a:prstGeom>
        </p:spPr>
      </p:pic>
    </p:spTree>
    <p:extLst>
      <p:ext uri="{BB962C8B-B14F-4D97-AF65-F5344CB8AC3E}">
        <p14:creationId xmlns:p14="http://schemas.microsoft.com/office/powerpoint/2010/main" val="412645532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D24D2269-3E59-47DF-B10F-5B419213410A}"/>
              </a:ext>
            </a:extLst>
          </p:cNvPr>
          <p:cNvSpPr/>
          <p:nvPr userDrawn="1"/>
        </p:nvSpPr>
        <p:spPr>
          <a:xfrm>
            <a:off x="-108520" y="-38250"/>
            <a:ext cx="468000" cy="52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Text Placeholder 8">
            <a:extLst>
              <a:ext uri="{FF2B5EF4-FFF2-40B4-BE49-F238E27FC236}">
                <a16:creationId xmlns="" xmlns:a16="http://schemas.microsoft.com/office/drawing/2014/main" id="{F3674A5E-8A96-419B-AC24-54C225A06C3F}"/>
              </a:ext>
            </a:extLst>
          </p:cNvPr>
          <p:cNvSpPr>
            <a:spLocks noGrp="1"/>
          </p:cNvSpPr>
          <p:nvPr>
            <p:ph type="body" sz="quarter" idx="12" hasCustomPrompt="1"/>
          </p:nvPr>
        </p:nvSpPr>
        <p:spPr>
          <a:xfrm>
            <a:off x="792163" y="4626000"/>
            <a:ext cx="5615837" cy="177998"/>
          </a:xfrm>
          <a:prstGeom prst="rect">
            <a:avLst/>
          </a:prstGeom>
        </p:spPr>
        <p:txBody>
          <a:bodyPr lIns="0" tIns="0" rIns="0" bIns="0"/>
          <a:lstStyle>
            <a:lvl1pPr marL="0" indent="0">
              <a:buNone/>
              <a:defRPr sz="800"/>
            </a:lvl1pPr>
            <a:lvl2pPr marL="155540" indent="0">
              <a:buNone/>
              <a:defRPr sz="800"/>
            </a:lvl2pPr>
            <a:lvl3pPr marL="311079" indent="0">
              <a:buNone/>
              <a:defRPr sz="800"/>
            </a:lvl3pPr>
            <a:lvl4pPr marL="466618" indent="0">
              <a:buNone/>
              <a:defRPr sz="800"/>
            </a:lvl4pPr>
            <a:lvl5pPr marL="622157" indent="0">
              <a:buNone/>
              <a:defRPr sz="800"/>
            </a:lvl5pPr>
          </a:lstStyle>
          <a:p>
            <a:pPr lvl="0"/>
            <a:r>
              <a:rPr lang="en-GB" noProof="0" dirty="0" smtClean="0"/>
              <a:t>Document title | </a:t>
            </a:r>
            <a:fld id="{DEC52B34-4675-4365-9D97-45A6EC7468C9}" type="datetime4">
              <a:rPr lang="en-GB" noProof="0" smtClean="0"/>
              <a:t>11 March 2019</a:t>
            </a:fld>
            <a:endParaRPr lang="en-GB" noProof="0" dirty="0"/>
          </a:p>
        </p:txBody>
      </p:sp>
      <p:sp>
        <p:nvSpPr>
          <p:cNvPr id="13" name="TextBox 12">
            <a:extLst>
              <a:ext uri="{FF2B5EF4-FFF2-40B4-BE49-F238E27FC236}">
                <a16:creationId xmlns="" xmlns:a16="http://schemas.microsoft.com/office/drawing/2014/main" id="{D2BA947C-7883-4EB8-AB90-C72661E57D62}"/>
              </a:ext>
            </a:extLst>
          </p:cNvPr>
          <p:cNvSpPr txBox="1"/>
          <p:nvPr userDrawn="1"/>
        </p:nvSpPr>
        <p:spPr>
          <a:xfrm>
            <a:off x="8028384" y="4510071"/>
            <a:ext cx="719616" cy="293927"/>
          </a:xfrm>
          <a:prstGeom prst="rect">
            <a:avLst/>
          </a:prstGeom>
          <a:noFill/>
        </p:spPr>
        <p:txBody>
          <a:bodyPr wrap="square" rtlCol="0" anchor="b">
            <a:spAutoFit/>
          </a:bodyPr>
          <a:lstStyle/>
          <a:p>
            <a:pPr algn="r"/>
            <a:fld id="{BE2A2A16-73DD-4B23-8068-A2F2CED2582B}" type="slidenum">
              <a:rPr lang="en-GB" sz="1310" b="1" noProof="0" smtClean="0">
                <a:solidFill>
                  <a:schemeClr val="accent2"/>
                </a:solidFill>
              </a:rPr>
              <a:pPr algn="r"/>
              <a:t>‹#›</a:t>
            </a:fld>
            <a:endParaRPr lang="en-GB" sz="1310" b="1" noProof="0" dirty="0">
              <a:solidFill>
                <a:schemeClr val="accent2"/>
              </a:solidFill>
            </a:endParaRPr>
          </a:p>
        </p:txBody>
      </p:sp>
      <p:sp>
        <p:nvSpPr>
          <p:cNvPr id="4" name="Table Placeholder 3">
            <a:extLst>
              <a:ext uri="{FF2B5EF4-FFF2-40B4-BE49-F238E27FC236}">
                <a16:creationId xmlns="" xmlns:a16="http://schemas.microsoft.com/office/drawing/2014/main" id="{3EF331FA-3290-4F13-B48A-6B4BA15FA35C}"/>
              </a:ext>
            </a:extLst>
          </p:cNvPr>
          <p:cNvSpPr>
            <a:spLocks noGrp="1"/>
          </p:cNvSpPr>
          <p:nvPr>
            <p:ph type="tbl" sz="quarter" idx="13"/>
          </p:nvPr>
        </p:nvSpPr>
        <p:spPr>
          <a:xfrm>
            <a:off x="792163" y="1295400"/>
            <a:ext cx="7955837" cy="2932113"/>
          </a:xfrm>
          <a:prstGeom prst="rect">
            <a:avLst/>
          </a:prstGeom>
        </p:spPr>
        <p:txBody>
          <a:bodyPr lIns="0" tIns="0" rIns="0" bIns="0"/>
          <a:lstStyle>
            <a:lvl1pPr marL="0" indent="0">
              <a:buNone/>
              <a:defRPr sz="1600"/>
            </a:lvl1pPr>
          </a:lstStyle>
          <a:p>
            <a:r>
              <a:rPr lang="en-US" noProof="0" smtClean="0"/>
              <a:t>Click icon to add table</a:t>
            </a:r>
            <a:endParaRPr lang="en-GB" noProof="0" dirty="0"/>
          </a:p>
        </p:txBody>
      </p:sp>
      <p:sp>
        <p:nvSpPr>
          <p:cNvPr id="11" name="Text Placeholder 4">
            <a:extLst>
              <a:ext uri="{FF2B5EF4-FFF2-40B4-BE49-F238E27FC236}">
                <a16:creationId xmlns="" xmlns:a16="http://schemas.microsoft.com/office/drawing/2014/main" id="{0D1D2505-7FB8-49CC-9369-0D5426E8CCD9}"/>
              </a:ext>
            </a:extLst>
          </p:cNvPr>
          <p:cNvSpPr>
            <a:spLocks noGrp="1"/>
          </p:cNvSpPr>
          <p:nvPr>
            <p:ph type="body" sz="quarter" idx="10" hasCustomPrompt="1"/>
          </p:nvPr>
        </p:nvSpPr>
        <p:spPr>
          <a:xfrm>
            <a:off x="792000" y="557795"/>
            <a:ext cx="5616000" cy="396000"/>
          </a:xfrm>
          <a:prstGeom prst="rect">
            <a:avLst/>
          </a:prstGeom>
        </p:spPr>
        <p:txBody>
          <a:bodyPr lIns="0" tIns="0" rIns="0" bIns="0" anchor="b" anchorCtr="0"/>
          <a:lstStyle>
            <a:lvl1pPr marL="0" indent="0">
              <a:buNone/>
              <a:defRPr sz="2600" b="1">
                <a:solidFill>
                  <a:schemeClr val="accent2"/>
                </a:solidFill>
                <a:latin typeface="+mj-lt"/>
              </a:defRPr>
            </a:lvl1pPr>
            <a:lvl2pPr marL="155540" indent="0">
              <a:buNone/>
              <a:defRPr sz="2600" b="1">
                <a:solidFill>
                  <a:schemeClr val="accent2"/>
                </a:solidFill>
                <a:latin typeface="+mj-lt"/>
              </a:defRPr>
            </a:lvl2pPr>
            <a:lvl3pPr marL="311079" indent="0">
              <a:buNone/>
              <a:defRPr sz="2600" b="1">
                <a:solidFill>
                  <a:schemeClr val="accent2"/>
                </a:solidFill>
                <a:latin typeface="+mj-lt"/>
              </a:defRPr>
            </a:lvl3pPr>
            <a:lvl4pPr marL="466618" indent="0">
              <a:buNone/>
              <a:defRPr sz="2600" b="1">
                <a:solidFill>
                  <a:schemeClr val="accent2"/>
                </a:solidFill>
                <a:latin typeface="+mj-lt"/>
              </a:defRPr>
            </a:lvl4pPr>
            <a:lvl5pPr marL="622157" indent="0">
              <a:buNone/>
              <a:defRPr sz="2600" b="1">
                <a:solidFill>
                  <a:schemeClr val="accent2"/>
                </a:solidFill>
                <a:latin typeface="+mj-lt"/>
              </a:defRPr>
            </a:lvl5pPr>
          </a:lstStyle>
          <a:p>
            <a:pPr lvl="0"/>
            <a:r>
              <a:rPr lang="en-GB" noProof="0" dirty="0" smtClean="0"/>
              <a:t>One-line heading</a:t>
            </a:r>
            <a:endParaRPr lang="en-GB" noProof="0" dirty="0"/>
          </a:p>
        </p:txBody>
      </p:sp>
      <p:pic>
        <p:nvPicPr>
          <p:cNvPr id="10" name="Picture 9">
            <a:extLst>
              <a:ext uri="{FF2B5EF4-FFF2-40B4-BE49-F238E27FC236}">
                <a16:creationId xmlns="" xmlns:a16="http://schemas.microsoft.com/office/drawing/2014/main" id="{67ECBE77-1ADB-4651-A1CB-98D943838A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24328" y="411510"/>
            <a:ext cx="1223672" cy="536008"/>
          </a:xfrm>
          <a:prstGeom prst="rect">
            <a:avLst/>
          </a:prstGeom>
        </p:spPr>
      </p:pic>
    </p:spTree>
    <p:extLst>
      <p:ext uri="{BB962C8B-B14F-4D97-AF65-F5344CB8AC3E}">
        <p14:creationId xmlns:p14="http://schemas.microsoft.com/office/powerpoint/2010/main" val="68672589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9" r:id="rId9"/>
    <p:sldLayoutId id="2147483657" r:id="rId10"/>
    <p:sldLayoutId id="2147483658" r:id="rId11"/>
    <p:sldLayoutId id="2147483665" r:id="rId12"/>
    <p:sldLayoutId id="2147483666" r:id="rId13"/>
    <p:sldLayoutId id="2147483660" r:id="rId14"/>
    <p:sldLayoutId id="2147483661" r:id="rId15"/>
    <p:sldLayoutId id="2147483662" r:id="rId16"/>
    <p:sldLayoutId id="2147483667" r:id="rId17"/>
    <p:sldLayoutId id="2147483663" r:id="rId18"/>
    <p:sldLayoutId id="2147483668" r:id="rId19"/>
    <p:sldLayoutId id="2147483664" r:id="rId20"/>
    <p:sldLayoutId id="2147483669" r:id="rId21"/>
  </p:sldLayoutIdLst>
  <p:timing>
    <p:tnLst>
      <p:par>
        <p:cTn id="1" dur="indefinite" restart="never" nodeType="tmRoot"/>
      </p:par>
    </p:tnLst>
  </p:timing>
  <p:hf sldNum="0" hdr="0"/>
  <p:txStyles>
    <p:titleStyle>
      <a:lvl1pPr algn="ctr" defTabSz="311079" rtl="0" eaLnBrk="1" latinLnBrk="0" hangingPunct="1">
        <a:spcBef>
          <a:spcPct val="0"/>
        </a:spcBef>
        <a:buNone/>
        <a:defRPr sz="1497" kern="1200">
          <a:solidFill>
            <a:schemeClr val="tx1"/>
          </a:solidFill>
          <a:latin typeface="+mj-lt"/>
          <a:ea typeface="+mj-ea"/>
          <a:cs typeface="+mj-cs"/>
        </a:defRPr>
      </a:lvl1pPr>
    </p:titleStyle>
    <p:bodyStyle>
      <a:lvl1pPr marL="116655" indent="-116655" algn="l" defTabSz="311079" rtl="0" eaLnBrk="1" latinLnBrk="0" hangingPunct="1">
        <a:spcBef>
          <a:spcPct val="20000"/>
        </a:spcBef>
        <a:buFont typeface="Arial" pitchFamily="34" charset="0"/>
        <a:buChar char="•"/>
        <a:defRPr sz="1089" kern="1200">
          <a:solidFill>
            <a:schemeClr val="tx1"/>
          </a:solidFill>
          <a:latin typeface="+mn-lt"/>
          <a:ea typeface="+mn-ea"/>
          <a:cs typeface="+mn-cs"/>
        </a:defRPr>
      </a:lvl1pPr>
      <a:lvl2pPr marL="252752" indent="-97212" algn="l" defTabSz="311079" rtl="0" eaLnBrk="1" latinLnBrk="0" hangingPunct="1">
        <a:spcBef>
          <a:spcPct val="20000"/>
        </a:spcBef>
        <a:buFont typeface="Arial" pitchFamily="34" charset="0"/>
        <a:buChar char="–"/>
        <a:defRPr sz="953" kern="1200">
          <a:solidFill>
            <a:schemeClr val="tx1"/>
          </a:solidFill>
          <a:latin typeface="+mn-lt"/>
          <a:ea typeface="+mn-ea"/>
          <a:cs typeface="+mn-cs"/>
        </a:defRPr>
      </a:lvl2pPr>
      <a:lvl3pPr marL="388849" indent="-77770" algn="l" defTabSz="311079" rtl="0" eaLnBrk="1" latinLnBrk="0" hangingPunct="1">
        <a:spcBef>
          <a:spcPct val="20000"/>
        </a:spcBef>
        <a:buFont typeface="Arial" pitchFamily="34" charset="0"/>
        <a:buChar char="•"/>
        <a:defRPr sz="816" kern="1200">
          <a:solidFill>
            <a:schemeClr val="tx1"/>
          </a:solidFill>
          <a:latin typeface="+mn-lt"/>
          <a:ea typeface="+mn-ea"/>
          <a:cs typeface="+mn-cs"/>
        </a:defRPr>
      </a:lvl3pPr>
      <a:lvl4pPr marL="544388" indent="-77770" algn="l" defTabSz="311079" rtl="0" eaLnBrk="1" latinLnBrk="0" hangingPunct="1">
        <a:spcBef>
          <a:spcPct val="20000"/>
        </a:spcBef>
        <a:buFont typeface="Arial" pitchFamily="34" charset="0"/>
        <a:buChar char="–"/>
        <a:defRPr sz="680" kern="1200">
          <a:solidFill>
            <a:schemeClr val="tx1"/>
          </a:solidFill>
          <a:latin typeface="+mn-lt"/>
          <a:ea typeface="+mn-ea"/>
          <a:cs typeface="+mn-cs"/>
        </a:defRPr>
      </a:lvl4pPr>
      <a:lvl5pPr marL="699927" indent="-77770" algn="l" defTabSz="311079" rtl="0" eaLnBrk="1" latinLnBrk="0" hangingPunct="1">
        <a:spcBef>
          <a:spcPct val="20000"/>
        </a:spcBef>
        <a:buFont typeface="Arial" pitchFamily="34" charset="0"/>
        <a:buChar char="»"/>
        <a:defRPr sz="680" kern="1200">
          <a:solidFill>
            <a:schemeClr val="tx1"/>
          </a:solidFill>
          <a:latin typeface="+mn-lt"/>
          <a:ea typeface="+mn-ea"/>
          <a:cs typeface="+mn-cs"/>
        </a:defRPr>
      </a:lvl5pPr>
      <a:lvl6pPr marL="855467" indent="-77770" algn="l" defTabSz="311079" rtl="0" eaLnBrk="1" latinLnBrk="0" hangingPunct="1">
        <a:spcBef>
          <a:spcPct val="20000"/>
        </a:spcBef>
        <a:buFont typeface="Arial" pitchFamily="34" charset="0"/>
        <a:buChar char="•"/>
        <a:defRPr sz="680" kern="1200">
          <a:solidFill>
            <a:schemeClr val="tx1"/>
          </a:solidFill>
          <a:latin typeface="+mn-lt"/>
          <a:ea typeface="+mn-ea"/>
          <a:cs typeface="+mn-cs"/>
        </a:defRPr>
      </a:lvl6pPr>
      <a:lvl7pPr marL="1011006" indent="-77770" algn="l" defTabSz="311079" rtl="0" eaLnBrk="1" latinLnBrk="0" hangingPunct="1">
        <a:spcBef>
          <a:spcPct val="20000"/>
        </a:spcBef>
        <a:buFont typeface="Arial" pitchFamily="34" charset="0"/>
        <a:buChar char="•"/>
        <a:defRPr sz="680" kern="1200">
          <a:solidFill>
            <a:schemeClr val="tx1"/>
          </a:solidFill>
          <a:latin typeface="+mn-lt"/>
          <a:ea typeface="+mn-ea"/>
          <a:cs typeface="+mn-cs"/>
        </a:defRPr>
      </a:lvl7pPr>
      <a:lvl8pPr marL="1166546" indent="-77770" algn="l" defTabSz="311079" rtl="0" eaLnBrk="1" latinLnBrk="0" hangingPunct="1">
        <a:spcBef>
          <a:spcPct val="20000"/>
        </a:spcBef>
        <a:buFont typeface="Arial" pitchFamily="34" charset="0"/>
        <a:buChar char="•"/>
        <a:defRPr sz="680" kern="1200">
          <a:solidFill>
            <a:schemeClr val="tx1"/>
          </a:solidFill>
          <a:latin typeface="+mn-lt"/>
          <a:ea typeface="+mn-ea"/>
          <a:cs typeface="+mn-cs"/>
        </a:defRPr>
      </a:lvl8pPr>
      <a:lvl9pPr marL="1322085" indent="-77770" algn="l" defTabSz="311079" rtl="0" eaLnBrk="1" latinLnBrk="0" hangingPunct="1">
        <a:spcBef>
          <a:spcPct val="20000"/>
        </a:spcBef>
        <a:buFont typeface="Arial" pitchFamily="34" charset="0"/>
        <a:buChar char="•"/>
        <a:defRPr sz="680" kern="1200">
          <a:solidFill>
            <a:schemeClr val="tx1"/>
          </a:solidFill>
          <a:latin typeface="+mn-lt"/>
          <a:ea typeface="+mn-ea"/>
          <a:cs typeface="+mn-cs"/>
        </a:defRPr>
      </a:lvl9pPr>
    </p:bodyStyle>
    <p:otherStyle>
      <a:defPPr>
        <a:defRPr lang="en-US"/>
      </a:defPPr>
      <a:lvl1pPr marL="0" algn="l" defTabSz="311079" rtl="0" eaLnBrk="1" latinLnBrk="0" hangingPunct="1">
        <a:defRPr sz="612" kern="1200">
          <a:solidFill>
            <a:schemeClr val="tx1"/>
          </a:solidFill>
          <a:latin typeface="+mn-lt"/>
          <a:ea typeface="+mn-ea"/>
          <a:cs typeface="+mn-cs"/>
        </a:defRPr>
      </a:lvl1pPr>
      <a:lvl2pPr marL="155539" algn="l" defTabSz="311079" rtl="0" eaLnBrk="1" latinLnBrk="0" hangingPunct="1">
        <a:defRPr sz="612" kern="1200">
          <a:solidFill>
            <a:schemeClr val="tx1"/>
          </a:solidFill>
          <a:latin typeface="+mn-lt"/>
          <a:ea typeface="+mn-ea"/>
          <a:cs typeface="+mn-cs"/>
        </a:defRPr>
      </a:lvl2pPr>
      <a:lvl3pPr marL="311079" algn="l" defTabSz="311079" rtl="0" eaLnBrk="1" latinLnBrk="0" hangingPunct="1">
        <a:defRPr sz="612" kern="1200">
          <a:solidFill>
            <a:schemeClr val="tx1"/>
          </a:solidFill>
          <a:latin typeface="+mn-lt"/>
          <a:ea typeface="+mn-ea"/>
          <a:cs typeface="+mn-cs"/>
        </a:defRPr>
      </a:lvl3pPr>
      <a:lvl4pPr marL="466618" algn="l" defTabSz="311079" rtl="0" eaLnBrk="1" latinLnBrk="0" hangingPunct="1">
        <a:defRPr sz="612" kern="1200">
          <a:solidFill>
            <a:schemeClr val="tx1"/>
          </a:solidFill>
          <a:latin typeface="+mn-lt"/>
          <a:ea typeface="+mn-ea"/>
          <a:cs typeface="+mn-cs"/>
        </a:defRPr>
      </a:lvl4pPr>
      <a:lvl5pPr marL="622158" algn="l" defTabSz="311079" rtl="0" eaLnBrk="1" latinLnBrk="0" hangingPunct="1">
        <a:defRPr sz="612" kern="1200">
          <a:solidFill>
            <a:schemeClr val="tx1"/>
          </a:solidFill>
          <a:latin typeface="+mn-lt"/>
          <a:ea typeface="+mn-ea"/>
          <a:cs typeface="+mn-cs"/>
        </a:defRPr>
      </a:lvl5pPr>
      <a:lvl6pPr marL="777697" algn="l" defTabSz="311079" rtl="0" eaLnBrk="1" latinLnBrk="0" hangingPunct="1">
        <a:defRPr sz="612" kern="1200">
          <a:solidFill>
            <a:schemeClr val="tx1"/>
          </a:solidFill>
          <a:latin typeface="+mn-lt"/>
          <a:ea typeface="+mn-ea"/>
          <a:cs typeface="+mn-cs"/>
        </a:defRPr>
      </a:lvl6pPr>
      <a:lvl7pPr marL="933237" algn="l" defTabSz="311079" rtl="0" eaLnBrk="1" latinLnBrk="0" hangingPunct="1">
        <a:defRPr sz="612" kern="1200">
          <a:solidFill>
            <a:schemeClr val="tx1"/>
          </a:solidFill>
          <a:latin typeface="+mn-lt"/>
          <a:ea typeface="+mn-ea"/>
          <a:cs typeface="+mn-cs"/>
        </a:defRPr>
      </a:lvl7pPr>
      <a:lvl8pPr marL="1088776" algn="l" defTabSz="311079" rtl="0" eaLnBrk="1" latinLnBrk="0" hangingPunct="1">
        <a:defRPr sz="612" kern="1200">
          <a:solidFill>
            <a:schemeClr val="tx1"/>
          </a:solidFill>
          <a:latin typeface="+mn-lt"/>
          <a:ea typeface="+mn-ea"/>
          <a:cs typeface="+mn-cs"/>
        </a:defRPr>
      </a:lvl8pPr>
      <a:lvl9pPr marL="1244316" algn="l" defTabSz="311079" rtl="0" eaLnBrk="1" latinLnBrk="0" hangingPunct="1">
        <a:defRPr sz="61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5.w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image" Target="../media/image11.png"/><Relationship Id="rId7" Type="http://schemas.openxmlformats.org/officeDocument/2006/relationships/image" Target="../media/image16.w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wmf"/><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image" Target="../media/image11.png"/><Relationship Id="rId7" Type="http://schemas.openxmlformats.org/officeDocument/2006/relationships/image" Target="../media/image16.w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wmf"/><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E924FCD6-F72D-4A47-9746-BBEF13DCEC81}"/>
              </a:ext>
            </a:extLst>
          </p:cNvPr>
          <p:cNvSpPr>
            <a:spLocks noGrp="1"/>
          </p:cNvSpPr>
          <p:nvPr>
            <p:ph type="body" sz="quarter" idx="11"/>
          </p:nvPr>
        </p:nvSpPr>
        <p:spPr/>
        <p:txBody>
          <a:bodyPr/>
          <a:lstStyle/>
          <a:p>
            <a:r>
              <a:rPr lang="en-GB" dirty="0" smtClean="0"/>
              <a:t>Presentation title</a:t>
            </a:r>
            <a:endParaRPr lang="en-GB" dirty="0"/>
          </a:p>
        </p:txBody>
      </p:sp>
      <p:sp>
        <p:nvSpPr>
          <p:cNvPr id="3" name="Text Placeholder 2">
            <a:extLst>
              <a:ext uri="{FF2B5EF4-FFF2-40B4-BE49-F238E27FC236}">
                <a16:creationId xmlns="" xmlns:a16="http://schemas.microsoft.com/office/drawing/2014/main" id="{2A8FC722-51A7-4CBD-9DFC-C567F447D639}"/>
              </a:ext>
            </a:extLst>
          </p:cNvPr>
          <p:cNvSpPr>
            <a:spLocks noGrp="1"/>
          </p:cNvSpPr>
          <p:nvPr>
            <p:ph type="body" sz="quarter" idx="12"/>
          </p:nvPr>
        </p:nvSpPr>
        <p:spPr/>
        <p:txBody>
          <a:bodyPr/>
          <a:lstStyle/>
          <a:p>
            <a:r>
              <a:rPr lang="en-GB" dirty="0" smtClean="0"/>
              <a:t>Subtitle, presenter name or date</a:t>
            </a:r>
            <a:endParaRPr lang="en-GB"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4544" y="-60648"/>
            <a:ext cx="12299819" cy="6918648"/>
          </a:xfrm>
          <a:prstGeom prst="rect">
            <a:avLst/>
          </a:prstGeom>
        </p:spPr>
      </p:pic>
    </p:spTree>
    <p:extLst>
      <p:ext uri="{BB962C8B-B14F-4D97-AF65-F5344CB8AC3E}">
        <p14:creationId xmlns:p14="http://schemas.microsoft.com/office/powerpoint/2010/main" val="42410163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798226" y="1098535"/>
            <a:ext cx="2468841" cy="3191825"/>
          </a:xfrm>
        </p:spPr>
        <p:txBody>
          <a:bodyPr/>
          <a:lstStyle/>
          <a:p>
            <a:r>
              <a:rPr lang="en-GB" altLang="en-US" sz="1800" b="1" dirty="0">
                <a:solidFill>
                  <a:schemeClr val="accent2"/>
                </a:solidFill>
                <a:latin typeface="Helvetica 55 Roman" panose="020B0500000000000000" pitchFamily="34" charset="0"/>
              </a:rPr>
              <a:t>In </a:t>
            </a:r>
            <a:r>
              <a:rPr lang="en-GB" altLang="en-US" sz="1800" b="1" dirty="0" smtClean="0">
                <a:solidFill>
                  <a:schemeClr val="accent2"/>
                </a:solidFill>
                <a:latin typeface="Helvetica 55 Roman" panose="020B0500000000000000" pitchFamily="34" charset="0"/>
              </a:rPr>
              <a:t>‘what </a:t>
            </a:r>
            <a:r>
              <a:rPr lang="en-GB" altLang="en-US" sz="1800" b="1" dirty="0">
                <a:solidFill>
                  <a:schemeClr val="accent2"/>
                </a:solidFill>
                <a:latin typeface="Helvetica 55 Roman" panose="020B0500000000000000" pitchFamily="34" charset="0"/>
              </a:rPr>
              <a:t>I </a:t>
            </a:r>
            <a:r>
              <a:rPr lang="en-GB" altLang="en-US" sz="1800" b="1" dirty="0" smtClean="0">
                <a:solidFill>
                  <a:schemeClr val="accent2"/>
                </a:solidFill>
                <a:latin typeface="Helvetica 55 Roman" panose="020B0500000000000000" pitchFamily="34" charset="0"/>
              </a:rPr>
              <a:t>see’, </a:t>
            </a:r>
            <a:r>
              <a:rPr lang="en-GB" altLang="en-US" sz="1800" b="1" dirty="0">
                <a:solidFill>
                  <a:schemeClr val="accent2"/>
                </a:solidFill>
                <a:latin typeface="Helvetica 55 Roman" panose="020B0500000000000000" pitchFamily="34" charset="0"/>
              </a:rPr>
              <a:t>take three photos which you think best represent the area that you are </a:t>
            </a:r>
            <a:r>
              <a:rPr lang="en-GB" altLang="en-US" sz="1800" b="1" dirty="0" smtClean="0">
                <a:solidFill>
                  <a:schemeClr val="accent2"/>
                </a:solidFill>
                <a:latin typeface="Helvetica 55 Roman" panose="020B0500000000000000" pitchFamily="34" charset="0"/>
              </a:rPr>
              <a:t>studying. </a:t>
            </a:r>
          </a:p>
          <a:p>
            <a:r>
              <a:rPr lang="en-GB" altLang="en-US" sz="1800" b="1" dirty="0" smtClean="0">
                <a:solidFill>
                  <a:schemeClr val="accent2"/>
                </a:solidFill>
                <a:latin typeface="Helvetica 55 Roman" panose="020B0500000000000000" pitchFamily="34" charset="0"/>
              </a:rPr>
              <a:t>Then </a:t>
            </a:r>
            <a:r>
              <a:rPr lang="en-GB" altLang="en-US" sz="1800" b="1" dirty="0">
                <a:solidFill>
                  <a:schemeClr val="accent2"/>
                </a:solidFill>
                <a:latin typeface="Helvetica 55 Roman" panose="020B0500000000000000" pitchFamily="34" charset="0"/>
              </a:rPr>
              <a:t>write a paragraph explaining why you took each </a:t>
            </a:r>
            <a:r>
              <a:rPr lang="en-GB" altLang="en-US" sz="1800" b="1" dirty="0" smtClean="0">
                <a:solidFill>
                  <a:schemeClr val="accent2"/>
                </a:solidFill>
                <a:latin typeface="Helvetica 55 Roman" panose="020B0500000000000000" pitchFamily="34" charset="0"/>
              </a:rPr>
              <a:t>photograph.</a:t>
            </a:r>
            <a:endParaRPr lang="en-GB" altLang="en-US" sz="1800" b="1" dirty="0">
              <a:solidFill>
                <a:schemeClr val="accent2"/>
              </a:solidFill>
              <a:latin typeface="Helvetica 55 Roman" panose="020B0500000000000000" pitchFamily="34" charset="0"/>
            </a:endParaRPr>
          </a:p>
          <a:p>
            <a:endParaRPr lang="en-GB" altLang="en-US" dirty="0"/>
          </a:p>
          <a:p>
            <a:endParaRPr lang="en-GB"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25169" y="1100186"/>
            <a:ext cx="5223295" cy="3703812"/>
          </a:xfrm>
          <a:prstGeom prst="rect">
            <a:avLst/>
          </a:prstGeom>
          <a:ln>
            <a:noFill/>
          </a:ln>
          <a:effectLst>
            <a:outerShdw blurRad="292100" dist="139700" dir="2700000" algn="tl" rotWithShape="0">
              <a:srgbClr val="333333">
                <a:alpha val="65000"/>
              </a:srgbClr>
            </a:outerShdw>
          </a:effectLst>
        </p:spPr>
      </p:pic>
      <p:pic>
        <p:nvPicPr>
          <p:cNvPr id="6"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68344" y="3507854"/>
            <a:ext cx="1022817" cy="12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flipV="1">
            <a:off x="2989637" y="1851670"/>
            <a:ext cx="430235" cy="2880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355976" y="2211710"/>
            <a:ext cx="1800200" cy="461665"/>
          </a:xfrm>
          <a:prstGeom prst="rect">
            <a:avLst/>
          </a:prstGeom>
          <a:noFill/>
        </p:spPr>
        <p:txBody>
          <a:bodyPr wrap="square" rtlCol="0">
            <a:spAutoFit/>
          </a:bodyPr>
          <a:lstStyle/>
          <a:p>
            <a:r>
              <a:rPr lang="en-GB" sz="800" dirty="0" smtClean="0"/>
              <a:t>Very busy road, with cars parked on each side makes it very hard to cross the road</a:t>
            </a:r>
            <a:endParaRPr lang="en-GB" sz="800" dirty="0"/>
          </a:p>
        </p:txBody>
      </p:sp>
      <p:sp>
        <p:nvSpPr>
          <p:cNvPr id="11" name="TextBox 10"/>
          <p:cNvSpPr txBox="1"/>
          <p:nvPr/>
        </p:nvSpPr>
        <p:spPr>
          <a:xfrm>
            <a:off x="4365341" y="2612719"/>
            <a:ext cx="1800200" cy="338554"/>
          </a:xfrm>
          <a:prstGeom prst="rect">
            <a:avLst/>
          </a:prstGeom>
          <a:noFill/>
        </p:spPr>
        <p:txBody>
          <a:bodyPr wrap="square" rtlCol="0">
            <a:spAutoFit/>
          </a:bodyPr>
          <a:lstStyle/>
          <a:p>
            <a:r>
              <a:rPr lang="en-GB" sz="800" dirty="0" smtClean="0"/>
              <a:t>Lots of street trees make it feel like a healthier place to be</a:t>
            </a:r>
            <a:endParaRPr lang="en-GB" sz="800" dirty="0"/>
          </a:p>
        </p:txBody>
      </p:sp>
      <p:sp>
        <p:nvSpPr>
          <p:cNvPr id="12" name="TextBox 11"/>
          <p:cNvSpPr txBox="1"/>
          <p:nvPr/>
        </p:nvSpPr>
        <p:spPr>
          <a:xfrm>
            <a:off x="4365008" y="2953715"/>
            <a:ext cx="1800200" cy="461665"/>
          </a:xfrm>
          <a:prstGeom prst="rect">
            <a:avLst/>
          </a:prstGeom>
          <a:noFill/>
        </p:spPr>
        <p:txBody>
          <a:bodyPr wrap="square" rtlCol="0">
            <a:spAutoFit/>
          </a:bodyPr>
          <a:lstStyle/>
          <a:p>
            <a:r>
              <a:rPr lang="en-GB" sz="800" dirty="0" smtClean="0"/>
              <a:t>Cars parked on the pavement makes it hard to walk along safely and hard for those in wheelchairs</a:t>
            </a:r>
            <a:endParaRPr lang="en-GB" sz="800" dirty="0"/>
          </a:p>
        </p:txBody>
      </p:sp>
      <p:sp>
        <p:nvSpPr>
          <p:cNvPr id="13" name="Rectangle 12"/>
          <p:cNvSpPr/>
          <p:nvPr/>
        </p:nvSpPr>
        <p:spPr>
          <a:xfrm>
            <a:off x="6804248" y="1275606"/>
            <a:ext cx="413895" cy="535531"/>
          </a:xfrm>
          <a:prstGeom prst="rect">
            <a:avLst/>
          </a:prstGeom>
          <a:noFill/>
        </p:spPr>
        <p:txBody>
          <a:bodyPr wrap="none">
            <a:spAutoFit/>
          </a:bodyPr>
          <a:lstStyle/>
          <a:p>
            <a:pPr algn="ctr">
              <a:lnSpc>
                <a:spcPct val="90000"/>
              </a:lnSpc>
              <a:spcBef>
                <a:spcPct val="20000"/>
              </a:spcBef>
              <a:defRPr/>
            </a:pPr>
            <a:r>
              <a:rPr lang="en-US" sz="3200" dirty="0">
                <a:ln w="0">
                  <a:solidFill>
                    <a:schemeClr val="tx1"/>
                  </a:solidFill>
                </a:ln>
                <a:effectLst>
                  <a:outerShdw blurRad="38100" dist="19050" dir="2700000" algn="tl" rotWithShape="0">
                    <a:schemeClr val="dk1">
                      <a:alpha val="40000"/>
                    </a:schemeClr>
                  </a:outerShdw>
                </a:effectLst>
              </a:rPr>
              <a:t>0</a:t>
            </a:r>
          </a:p>
        </p:txBody>
      </p:sp>
      <p:sp>
        <p:nvSpPr>
          <p:cNvPr id="14" name="Rectangle 13"/>
          <p:cNvSpPr/>
          <p:nvPr/>
        </p:nvSpPr>
        <p:spPr>
          <a:xfrm>
            <a:off x="7236296" y="1275606"/>
            <a:ext cx="643125" cy="535531"/>
          </a:xfrm>
          <a:prstGeom prst="rect">
            <a:avLst/>
          </a:prstGeom>
          <a:noFill/>
        </p:spPr>
        <p:txBody>
          <a:bodyPr wrap="none">
            <a:spAutoFit/>
          </a:bodyPr>
          <a:lstStyle/>
          <a:p>
            <a:pPr algn="ctr">
              <a:lnSpc>
                <a:spcPct val="90000"/>
              </a:lnSpc>
              <a:spcBef>
                <a:spcPct val="20000"/>
              </a:spcBef>
              <a:defRPr/>
            </a:pPr>
            <a:r>
              <a:rPr lang="en-US" sz="3200" dirty="0">
                <a:ln w="0">
                  <a:solidFill>
                    <a:schemeClr val="tx1"/>
                  </a:solidFill>
                </a:ln>
                <a:effectLst>
                  <a:outerShdw blurRad="38100" dist="19050" dir="2700000" algn="tl" rotWithShape="0">
                    <a:schemeClr val="dk1">
                      <a:alpha val="40000"/>
                    </a:schemeClr>
                  </a:outerShdw>
                </a:effectLst>
              </a:rPr>
              <a:t>10</a:t>
            </a:r>
          </a:p>
        </p:txBody>
      </p:sp>
      <p:sp>
        <p:nvSpPr>
          <p:cNvPr id="15" name="Rectangle 14"/>
          <p:cNvSpPr/>
          <p:nvPr/>
        </p:nvSpPr>
        <p:spPr>
          <a:xfrm>
            <a:off x="7961323" y="1275606"/>
            <a:ext cx="643125" cy="535531"/>
          </a:xfrm>
          <a:prstGeom prst="rect">
            <a:avLst/>
          </a:prstGeom>
          <a:noFill/>
        </p:spPr>
        <p:txBody>
          <a:bodyPr wrap="none">
            <a:spAutoFit/>
          </a:bodyPr>
          <a:lstStyle/>
          <a:p>
            <a:pPr algn="ctr">
              <a:lnSpc>
                <a:spcPct val="90000"/>
              </a:lnSpc>
              <a:spcBef>
                <a:spcPct val="20000"/>
              </a:spcBef>
              <a:defRPr/>
            </a:pPr>
            <a:r>
              <a:rPr lang="en-US" sz="3200" dirty="0">
                <a:ln w="0">
                  <a:solidFill>
                    <a:schemeClr val="tx1"/>
                  </a:solidFill>
                </a:ln>
                <a:effectLst>
                  <a:outerShdw blurRad="38100" dist="19050" dir="2700000" algn="tl" rotWithShape="0">
                    <a:schemeClr val="dk1">
                      <a:alpha val="40000"/>
                    </a:schemeClr>
                  </a:outerShdw>
                </a:effectLst>
              </a:rPr>
              <a:t>21</a:t>
            </a:r>
          </a:p>
        </p:txBody>
      </p:sp>
      <p:sp>
        <p:nvSpPr>
          <p:cNvPr id="16" name="Rectangle 15"/>
          <p:cNvSpPr/>
          <p:nvPr/>
        </p:nvSpPr>
        <p:spPr>
          <a:xfrm>
            <a:off x="7092280" y="1851670"/>
            <a:ext cx="279243" cy="244682"/>
          </a:xfrm>
          <a:prstGeom prst="rect">
            <a:avLst/>
          </a:prstGeom>
          <a:noFill/>
        </p:spPr>
        <p:txBody>
          <a:bodyPr wrap="none">
            <a:spAutoFit/>
          </a:bodyPr>
          <a:lstStyle/>
          <a:p>
            <a:pPr algn="ctr">
              <a:lnSpc>
                <a:spcPct val="90000"/>
              </a:lnSpc>
              <a:spcBef>
                <a:spcPct val="20000"/>
              </a:spcBef>
              <a:defRPr/>
            </a:pPr>
            <a:r>
              <a:rPr lang="en-US" sz="1100" b="1" dirty="0">
                <a:ln w="12700">
                  <a:solidFill>
                    <a:schemeClr val="tx1"/>
                  </a:solidFill>
                  <a:prstDash val="solid"/>
                </a:ln>
                <a:effectLst>
                  <a:outerShdw blurRad="41275" dist="20320" dir="1800000" algn="tl" rotWithShape="0">
                    <a:srgbClr val="000000">
                      <a:alpha val="40000"/>
                    </a:srgbClr>
                  </a:outerShdw>
                </a:effectLst>
              </a:rPr>
              <a:t>X</a:t>
            </a:r>
            <a:endParaRPr lang="en-US" sz="1100" b="1" cap="all" dirty="0">
              <a:ln w="12700">
                <a:solidFill>
                  <a:schemeClr val="tx1"/>
                </a:solidFill>
                <a:prstDash val="solid"/>
              </a:ln>
              <a:effectLst>
                <a:reflection blurRad="12700" stA="28000" endPos="45000" dist="1000" dir="5400000" sy="-100000" algn="bl" rotWithShape="0"/>
              </a:effectLst>
            </a:endParaRPr>
          </a:p>
        </p:txBody>
      </p:sp>
      <p:sp>
        <p:nvSpPr>
          <p:cNvPr id="17" name="Rectangle 16"/>
          <p:cNvSpPr/>
          <p:nvPr/>
        </p:nvSpPr>
        <p:spPr>
          <a:xfrm>
            <a:off x="7154923" y="2139702"/>
            <a:ext cx="153381" cy="244682"/>
          </a:xfrm>
          <a:prstGeom prst="rect">
            <a:avLst/>
          </a:prstGeom>
        </p:spPr>
        <p:txBody>
          <a:bodyPr wrap="square">
            <a:spAutoFit/>
          </a:bodyPr>
          <a:lstStyle/>
          <a:p>
            <a:pPr>
              <a:lnSpc>
                <a:spcPct val="90000"/>
              </a:lnSpc>
              <a:spcBef>
                <a:spcPct val="20000"/>
              </a:spcBef>
              <a:defRPr/>
            </a:pPr>
            <a:r>
              <a:rPr lang="en-US" sz="1100" b="1" dirty="0">
                <a:ln w="12700">
                  <a:solidFill>
                    <a:schemeClr val="tx1"/>
                  </a:solidFill>
                  <a:prstDash val="solid"/>
                </a:ln>
                <a:effectLst>
                  <a:outerShdw blurRad="41275" dist="20320" dir="1800000" algn="tl" rotWithShape="0">
                    <a:srgbClr val="000000">
                      <a:alpha val="40000"/>
                    </a:srgbClr>
                  </a:outerShdw>
                </a:effectLst>
              </a:rPr>
              <a:t>X</a:t>
            </a:r>
            <a:endParaRPr lang="en-GB" dirty="0">
              <a:ln w="12700">
                <a:solidFill>
                  <a:schemeClr val="tx1"/>
                </a:solidFill>
                <a:prstDash val="solid"/>
              </a:ln>
            </a:endParaRPr>
          </a:p>
        </p:txBody>
      </p:sp>
      <p:sp>
        <p:nvSpPr>
          <p:cNvPr id="18" name="Rectangle 17"/>
          <p:cNvSpPr/>
          <p:nvPr/>
        </p:nvSpPr>
        <p:spPr>
          <a:xfrm>
            <a:off x="7236296" y="2355726"/>
            <a:ext cx="279244" cy="244682"/>
          </a:xfrm>
          <a:prstGeom prst="rect">
            <a:avLst/>
          </a:prstGeom>
        </p:spPr>
        <p:txBody>
          <a:bodyPr wrap="none">
            <a:spAutoFit/>
          </a:bodyPr>
          <a:lstStyle/>
          <a:p>
            <a:pPr>
              <a:lnSpc>
                <a:spcPct val="90000"/>
              </a:lnSpc>
              <a:spcBef>
                <a:spcPct val="20000"/>
              </a:spcBef>
              <a:defRPr/>
            </a:pPr>
            <a:r>
              <a:rPr lang="en-US" sz="1100" b="1" dirty="0">
                <a:ln w="12700">
                  <a:solidFill>
                    <a:schemeClr val="tx1"/>
                  </a:solidFill>
                  <a:prstDash val="solid"/>
                </a:ln>
                <a:effectLst>
                  <a:outerShdw blurRad="41275" dist="20320" dir="1800000" algn="tl" rotWithShape="0">
                    <a:srgbClr val="000000">
                      <a:alpha val="40000"/>
                    </a:srgbClr>
                  </a:outerShdw>
                </a:effectLst>
              </a:rPr>
              <a:t>X</a:t>
            </a:r>
            <a:endParaRPr lang="en-GB" dirty="0">
              <a:ln w="12700">
                <a:solidFill>
                  <a:schemeClr val="tx1"/>
                </a:solidFill>
                <a:prstDash val="solid"/>
              </a:ln>
            </a:endParaRPr>
          </a:p>
        </p:txBody>
      </p:sp>
      <p:sp>
        <p:nvSpPr>
          <p:cNvPr id="19" name="Rectangle 18"/>
          <p:cNvSpPr/>
          <p:nvPr/>
        </p:nvSpPr>
        <p:spPr>
          <a:xfrm>
            <a:off x="7411726" y="2643758"/>
            <a:ext cx="279244" cy="244682"/>
          </a:xfrm>
          <a:prstGeom prst="rect">
            <a:avLst/>
          </a:prstGeom>
        </p:spPr>
        <p:txBody>
          <a:bodyPr wrap="none">
            <a:spAutoFit/>
          </a:bodyPr>
          <a:lstStyle/>
          <a:p>
            <a:pPr>
              <a:lnSpc>
                <a:spcPct val="90000"/>
              </a:lnSpc>
              <a:spcBef>
                <a:spcPct val="20000"/>
              </a:spcBef>
              <a:defRPr/>
            </a:pPr>
            <a:r>
              <a:rPr lang="en-US" sz="1100" b="1" dirty="0">
                <a:ln w="12700">
                  <a:solidFill>
                    <a:schemeClr val="tx1"/>
                  </a:solidFill>
                  <a:prstDash val="solid"/>
                </a:ln>
                <a:effectLst>
                  <a:outerShdw blurRad="41275" dist="20320" dir="1800000" algn="tl" rotWithShape="0">
                    <a:srgbClr val="000000">
                      <a:alpha val="40000"/>
                    </a:srgbClr>
                  </a:outerShdw>
                </a:effectLst>
              </a:rPr>
              <a:t>X</a:t>
            </a:r>
            <a:endParaRPr lang="en-GB" dirty="0">
              <a:ln w="12700">
                <a:solidFill>
                  <a:schemeClr val="tx1"/>
                </a:solidFill>
                <a:prstDash val="solid"/>
              </a:ln>
            </a:endParaRPr>
          </a:p>
        </p:txBody>
      </p:sp>
      <p:sp>
        <p:nvSpPr>
          <p:cNvPr id="20" name="Rectangle 19"/>
          <p:cNvSpPr/>
          <p:nvPr/>
        </p:nvSpPr>
        <p:spPr>
          <a:xfrm>
            <a:off x="7380312" y="2931790"/>
            <a:ext cx="279244" cy="244682"/>
          </a:xfrm>
          <a:prstGeom prst="rect">
            <a:avLst/>
          </a:prstGeom>
        </p:spPr>
        <p:txBody>
          <a:bodyPr wrap="none">
            <a:spAutoFit/>
          </a:bodyPr>
          <a:lstStyle/>
          <a:p>
            <a:pPr>
              <a:lnSpc>
                <a:spcPct val="90000"/>
              </a:lnSpc>
              <a:spcBef>
                <a:spcPct val="20000"/>
              </a:spcBef>
              <a:defRPr/>
            </a:pPr>
            <a:r>
              <a:rPr lang="en-US" sz="1100" b="1" dirty="0">
                <a:ln w="12700">
                  <a:solidFill>
                    <a:schemeClr val="tx1"/>
                  </a:solidFill>
                  <a:prstDash val="solid"/>
                </a:ln>
                <a:effectLst>
                  <a:outerShdw blurRad="41275" dist="20320" dir="1800000" algn="tl" rotWithShape="0">
                    <a:srgbClr val="000000">
                      <a:alpha val="40000"/>
                    </a:srgbClr>
                  </a:outerShdw>
                </a:effectLst>
              </a:rPr>
              <a:t>X</a:t>
            </a:r>
            <a:endParaRPr lang="en-GB" dirty="0">
              <a:ln w="12700">
                <a:solidFill>
                  <a:schemeClr val="tx1"/>
                </a:solidFill>
                <a:prstDash val="solid"/>
              </a:ln>
            </a:endParaRPr>
          </a:p>
        </p:txBody>
      </p:sp>
      <p:sp>
        <p:nvSpPr>
          <p:cNvPr id="21" name="Text Placeholder 3">
            <a:extLst>
              <a:ext uri="{FF2B5EF4-FFF2-40B4-BE49-F238E27FC236}">
                <a16:creationId xmlns="" xmlns:a16="http://schemas.microsoft.com/office/drawing/2014/main" id="{82F34874-6AB2-44B7-AB39-9219B6252868}"/>
              </a:ext>
            </a:extLst>
          </p:cNvPr>
          <p:cNvSpPr>
            <a:spLocks noGrp="1"/>
          </p:cNvSpPr>
          <p:nvPr>
            <p:ph type="body" sz="quarter" idx="12"/>
          </p:nvPr>
        </p:nvSpPr>
        <p:spPr>
          <a:xfrm>
            <a:off x="755576" y="4659982"/>
            <a:ext cx="5615837" cy="177998"/>
          </a:xfrm>
        </p:spPr>
        <p:txBody>
          <a:bodyPr/>
          <a:lstStyle/>
          <a:p>
            <a:r>
              <a:rPr lang="en-GB" dirty="0"/>
              <a:t>Big Street Survey </a:t>
            </a:r>
            <a:r>
              <a:rPr lang="en-US" dirty="0" smtClean="0"/>
              <a:t>| </a:t>
            </a:r>
            <a:fld id="{DEC52B34-4675-4365-9D97-45A6EC7468C9}" type="datetime4">
              <a:rPr lang="en-GB" smtClean="0"/>
              <a:pPr/>
              <a:t>08 January 2020</a:t>
            </a:fld>
            <a:endParaRPr lang="en-GB" dirty="0"/>
          </a:p>
        </p:txBody>
      </p:sp>
    </p:spTree>
    <p:extLst>
      <p:ext uri="{BB962C8B-B14F-4D97-AF65-F5344CB8AC3E}">
        <p14:creationId xmlns:p14="http://schemas.microsoft.com/office/powerpoint/2010/main" val="15235838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792163" y="1409916"/>
            <a:ext cx="2267832" cy="2172503"/>
          </a:xfrm>
        </p:spPr>
        <p:txBody>
          <a:bodyPr/>
          <a:lstStyle/>
          <a:p>
            <a:r>
              <a:rPr lang="en-GB" altLang="en-US" sz="1800" b="1" dirty="0" smtClean="0">
                <a:solidFill>
                  <a:schemeClr val="accent2"/>
                </a:solidFill>
                <a:latin typeface="Helvetica 55 Roman" panose="020B0500000000000000" pitchFamily="34" charset="0"/>
              </a:rPr>
              <a:t>In ‘how </a:t>
            </a:r>
            <a:r>
              <a:rPr lang="en-GB" altLang="en-US" sz="1800" b="1" dirty="0">
                <a:solidFill>
                  <a:schemeClr val="accent2"/>
                </a:solidFill>
                <a:latin typeface="Helvetica 55 Roman" panose="020B0500000000000000" pitchFamily="34" charset="0"/>
              </a:rPr>
              <a:t>I </a:t>
            </a:r>
            <a:r>
              <a:rPr lang="en-GB" altLang="en-US" sz="1800" b="1" dirty="0" smtClean="0">
                <a:solidFill>
                  <a:schemeClr val="accent2"/>
                </a:solidFill>
                <a:latin typeface="Helvetica 55 Roman" panose="020B0500000000000000" pitchFamily="34" charset="0"/>
              </a:rPr>
              <a:t>feel’, </a:t>
            </a:r>
            <a:r>
              <a:rPr lang="en-GB" altLang="en-US" sz="1800" b="1" dirty="0">
                <a:solidFill>
                  <a:schemeClr val="accent2"/>
                </a:solidFill>
                <a:latin typeface="Helvetica 55 Roman" panose="020B0500000000000000" pitchFamily="34" charset="0"/>
              </a:rPr>
              <a:t>simply write a few words that sum up the area you are in, e.g. busy, exciting, quiet, green, messy, grey etc.</a:t>
            </a:r>
          </a:p>
          <a:p>
            <a:endParaRPr lang="en-GB" altLang="en-US" dirty="0"/>
          </a:p>
          <a:p>
            <a:endParaRPr lang="en-GB"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91880" y="1130740"/>
            <a:ext cx="5223295" cy="3703812"/>
          </a:xfrm>
          <a:prstGeom prst="rect">
            <a:avLst/>
          </a:prstGeom>
          <a:ln>
            <a:noFill/>
          </a:ln>
          <a:effectLst>
            <a:outerShdw blurRad="292100" dist="139700" dir="2700000" algn="tl" rotWithShape="0">
              <a:srgbClr val="333333">
                <a:alpha val="65000"/>
              </a:srgbClr>
            </a:outerShdw>
          </a:effectLst>
        </p:spPr>
      </p:pic>
      <p:pic>
        <p:nvPicPr>
          <p:cNvPr id="6"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96336" y="3507854"/>
            <a:ext cx="1022817" cy="12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rot="361392">
            <a:off x="4335446" y="3846347"/>
            <a:ext cx="979756" cy="341632"/>
          </a:xfrm>
          <a:prstGeom prst="rect">
            <a:avLst/>
          </a:prstGeom>
          <a:noFill/>
          <a:ln>
            <a:noFill/>
          </a:ln>
        </p:spPr>
        <p:txBody>
          <a:bodyPr wrap="none">
            <a:spAutoFit/>
          </a:bodyPr>
          <a:lstStyle/>
          <a:p>
            <a:pPr algn="ctr">
              <a:lnSpc>
                <a:spcPct val="90000"/>
              </a:lnSpc>
              <a:spcBef>
                <a:spcPct val="20000"/>
              </a:spcBef>
              <a:defRPr/>
            </a:pPr>
            <a:r>
              <a:rPr lang="en-US" sz="1800" b="1" cap="all" dirty="0">
                <a:ln w="9000" cmpd="sng">
                  <a:solidFill>
                    <a:sysClr val="windowText" lastClr="000000"/>
                  </a:solidFill>
                  <a:prstDash val="solid"/>
                </a:ln>
                <a:solidFill>
                  <a:sysClr val="windowText" lastClr="000000"/>
                </a:solidFill>
                <a:effectLst>
                  <a:reflection blurRad="12700" stA="28000" endPos="45000" dist="1000" dir="5400000" sy="-100000" algn="bl" rotWithShape="0"/>
                </a:effectLst>
              </a:rPr>
              <a:t>Happy</a:t>
            </a:r>
            <a:endParaRPr lang="en-US" sz="5400" b="1" cap="all" dirty="0">
              <a:ln w="9000" cmpd="sng">
                <a:solidFill>
                  <a:sysClr val="windowText" lastClr="000000"/>
                </a:solidFill>
                <a:prstDash val="solid"/>
              </a:ln>
              <a:solidFill>
                <a:sysClr val="windowText" lastClr="000000"/>
              </a:solidFill>
              <a:effectLst>
                <a:reflection blurRad="12700" stA="28000" endPos="45000" dist="1000" dir="5400000" sy="-100000" algn="bl" rotWithShape="0"/>
              </a:effectLst>
            </a:endParaRPr>
          </a:p>
        </p:txBody>
      </p:sp>
      <p:sp>
        <p:nvSpPr>
          <p:cNvPr id="8" name="Rectangle 7"/>
          <p:cNvSpPr/>
          <p:nvPr/>
        </p:nvSpPr>
        <p:spPr>
          <a:xfrm rot="21135213">
            <a:off x="5549012" y="3849295"/>
            <a:ext cx="659155" cy="341632"/>
          </a:xfrm>
          <a:prstGeom prst="rect">
            <a:avLst/>
          </a:prstGeom>
          <a:noFill/>
          <a:ln>
            <a:noFill/>
          </a:ln>
        </p:spPr>
        <p:txBody>
          <a:bodyPr wrap="none">
            <a:spAutoFit/>
          </a:bodyPr>
          <a:lstStyle/>
          <a:p>
            <a:pPr algn="ctr">
              <a:lnSpc>
                <a:spcPct val="90000"/>
              </a:lnSpc>
              <a:spcBef>
                <a:spcPct val="20000"/>
              </a:spcBef>
              <a:defRPr/>
            </a:pPr>
            <a:r>
              <a:rPr lang="en-US" sz="1800" b="1" cap="all" dirty="0">
                <a:ln w="9000" cmpd="sng">
                  <a:solidFill>
                    <a:sysClr val="windowText" lastClr="000000"/>
                  </a:solidFill>
                  <a:prstDash val="solid"/>
                </a:ln>
                <a:solidFill>
                  <a:sysClr val="windowText" lastClr="000000"/>
                </a:solidFill>
                <a:effectLst>
                  <a:reflection blurRad="12700" stA="28000" endPos="45000" dist="1000" dir="5400000" sy="-100000" algn="bl" rotWithShape="0"/>
                </a:effectLst>
              </a:rPr>
              <a:t>Fun</a:t>
            </a:r>
            <a:endParaRPr lang="en-US" sz="5400" b="1" cap="all" dirty="0">
              <a:ln w="9000" cmpd="sng">
                <a:solidFill>
                  <a:sysClr val="windowText" lastClr="000000"/>
                </a:solidFill>
                <a:prstDash val="solid"/>
              </a:ln>
              <a:solidFill>
                <a:sysClr val="windowText" lastClr="000000"/>
              </a:solidFill>
              <a:effectLst>
                <a:reflection blurRad="12700" stA="28000" endPos="45000" dist="1000" dir="5400000" sy="-100000" algn="bl" rotWithShape="0"/>
              </a:effectLst>
            </a:endParaRPr>
          </a:p>
        </p:txBody>
      </p:sp>
      <p:sp>
        <p:nvSpPr>
          <p:cNvPr id="9" name="Rectangle 8"/>
          <p:cNvSpPr/>
          <p:nvPr/>
        </p:nvSpPr>
        <p:spPr>
          <a:xfrm>
            <a:off x="4661224" y="4233792"/>
            <a:ext cx="800219" cy="341632"/>
          </a:xfrm>
          <a:prstGeom prst="rect">
            <a:avLst/>
          </a:prstGeom>
          <a:noFill/>
          <a:ln>
            <a:noFill/>
          </a:ln>
        </p:spPr>
        <p:txBody>
          <a:bodyPr wrap="none">
            <a:spAutoFit/>
          </a:bodyPr>
          <a:lstStyle/>
          <a:p>
            <a:pPr algn="ctr">
              <a:lnSpc>
                <a:spcPct val="90000"/>
              </a:lnSpc>
              <a:spcBef>
                <a:spcPct val="20000"/>
              </a:spcBef>
              <a:defRPr/>
            </a:pPr>
            <a:r>
              <a:rPr lang="en-US" sz="1800" b="1" cap="all" dirty="0">
                <a:ln w="9000" cmpd="sng">
                  <a:solidFill>
                    <a:sysClr val="windowText" lastClr="000000"/>
                  </a:solidFill>
                  <a:prstDash val="solid"/>
                </a:ln>
                <a:solidFill>
                  <a:sysClr val="windowText" lastClr="000000"/>
                </a:solidFill>
                <a:effectLst>
                  <a:reflection blurRad="12700" stA="28000" endPos="45000" dist="1000" dir="5400000" sy="-100000" algn="bl" rotWithShape="0"/>
                </a:effectLst>
              </a:rPr>
              <a:t>Safe</a:t>
            </a:r>
            <a:endParaRPr lang="en-US" sz="5400" b="1" cap="all" dirty="0">
              <a:ln w="9000" cmpd="sng">
                <a:solidFill>
                  <a:sysClr val="windowText" lastClr="000000"/>
                </a:solidFill>
                <a:prstDash val="solid"/>
              </a:ln>
              <a:solidFill>
                <a:sysClr val="windowText" lastClr="000000"/>
              </a:solidFill>
              <a:effectLst>
                <a:reflection blurRad="12700" stA="28000" endPos="45000" dist="1000" dir="5400000" sy="-100000" algn="bl" rotWithShape="0"/>
              </a:effectLst>
            </a:endParaRPr>
          </a:p>
        </p:txBody>
      </p:sp>
      <p:cxnSp>
        <p:nvCxnSpPr>
          <p:cNvPr id="10" name="Straight Arrow Connector 9"/>
          <p:cNvCxnSpPr/>
          <p:nvPr/>
        </p:nvCxnSpPr>
        <p:spPr>
          <a:xfrm>
            <a:off x="2532623" y="3143769"/>
            <a:ext cx="1554011" cy="45105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804248" y="1318956"/>
            <a:ext cx="413895" cy="535531"/>
          </a:xfrm>
          <a:prstGeom prst="rect">
            <a:avLst/>
          </a:prstGeom>
          <a:noFill/>
        </p:spPr>
        <p:txBody>
          <a:bodyPr wrap="none">
            <a:spAutoFit/>
          </a:bodyPr>
          <a:lstStyle/>
          <a:p>
            <a:pPr algn="ctr">
              <a:lnSpc>
                <a:spcPct val="90000"/>
              </a:lnSpc>
              <a:spcBef>
                <a:spcPct val="20000"/>
              </a:spcBef>
              <a:defRPr/>
            </a:pPr>
            <a:r>
              <a:rPr lang="en-US" sz="3200" dirty="0">
                <a:ln w="0">
                  <a:solidFill>
                    <a:schemeClr val="tx1"/>
                  </a:solidFill>
                </a:ln>
                <a:effectLst>
                  <a:outerShdw blurRad="38100" dist="19050" dir="2700000" algn="tl" rotWithShape="0">
                    <a:schemeClr val="dk1">
                      <a:alpha val="40000"/>
                    </a:schemeClr>
                  </a:outerShdw>
                </a:effectLst>
              </a:rPr>
              <a:t>0</a:t>
            </a:r>
          </a:p>
        </p:txBody>
      </p:sp>
      <p:sp>
        <p:nvSpPr>
          <p:cNvPr id="13" name="Rectangle 12"/>
          <p:cNvSpPr/>
          <p:nvPr/>
        </p:nvSpPr>
        <p:spPr>
          <a:xfrm>
            <a:off x="7236296" y="1318956"/>
            <a:ext cx="643125" cy="535531"/>
          </a:xfrm>
          <a:prstGeom prst="rect">
            <a:avLst/>
          </a:prstGeom>
          <a:noFill/>
        </p:spPr>
        <p:txBody>
          <a:bodyPr wrap="none">
            <a:spAutoFit/>
          </a:bodyPr>
          <a:lstStyle/>
          <a:p>
            <a:pPr algn="ctr">
              <a:lnSpc>
                <a:spcPct val="90000"/>
              </a:lnSpc>
              <a:spcBef>
                <a:spcPct val="20000"/>
              </a:spcBef>
              <a:defRPr/>
            </a:pPr>
            <a:r>
              <a:rPr lang="en-US" sz="3200" dirty="0">
                <a:ln w="0">
                  <a:solidFill>
                    <a:schemeClr val="tx1"/>
                  </a:solidFill>
                </a:ln>
                <a:effectLst>
                  <a:outerShdw blurRad="38100" dist="19050" dir="2700000" algn="tl" rotWithShape="0">
                    <a:schemeClr val="dk1">
                      <a:alpha val="40000"/>
                    </a:schemeClr>
                  </a:outerShdw>
                </a:effectLst>
              </a:rPr>
              <a:t>10</a:t>
            </a:r>
          </a:p>
        </p:txBody>
      </p:sp>
      <p:sp>
        <p:nvSpPr>
          <p:cNvPr id="14" name="Rectangle 13"/>
          <p:cNvSpPr/>
          <p:nvPr/>
        </p:nvSpPr>
        <p:spPr>
          <a:xfrm>
            <a:off x="7961323" y="1318956"/>
            <a:ext cx="643125" cy="535531"/>
          </a:xfrm>
          <a:prstGeom prst="rect">
            <a:avLst/>
          </a:prstGeom>
          <a:noFill/>
        </p:spPr>
        <p:txBody>
          <a:bodyPr wrap="none">
            <a:spAutoFit/>
          </a:bodyPr>
          <a:lstStyle/>
          <a:p>
            <a:pPr algn="ctr">
              <a:lnSpc>
                <a:spcPct val="90000"/>
              </a:lnSpc>
              <a:spcBef>
                <a:spcPct val="20000"/>
              </a:spcBef>
              <a:defRPr/>
            </a:pPr>
            <a:r>
              <a:rPr lang="en-US" sz="3200" dirty="0">
                <a:ln w="0">
                  <a:solidFill>
                    <a:schemeClr val="tx1"/>
                  </a:solidFill>
                </a:ln>
                <a:effectLst>
                  <a:outerShdw blurRad="38100" dist="19050" dir="2700000" algn="tl" rotWithShape="0">
                    <a:schemeClr val="dk1">
                      <a:alpha val="40000"/>
                    </a:schemeClr>
                  </a:outerShdw>
                </a:effectLst>
              </a:rPr>
              <a:t>21</a:t>
            </a:r>
          </a:p>
        </p:txBody>
      </p:sp>
      <p:sp>
        <p:nvSpPr>
          <p:cNvPr id="15" name="Rectangle 14"/>
          <p:cNvSpPr/>
          <p:nvPr/>
        </p:nvSpPr>
        <p:spPr>
          <a:xfrm>
            <a:off x="7092280" y="1895020"/>
            <a:ext cx="279243" cy="244682"/>
          </a:xfrm>
          <a:prstGeom prst="rect">
            <a:avLst/>
          </a:prstGeom>
          <a:noFill/>
        </p:spPr>
        <p:txBody>
          <a:bodyPr wrap="none">
            <a:spAutoFit/>
          </a:bodyPr>
          <a:lstStyle/>
          <a:p>
            <a:pPr algn="ctr">
              <a:lnSpc>
                <a:spcPct val="90000"/>
              </a:lnSpc>
              <a:spcBef>
                <a:spcPct val="20000"/>
              </a:spcBef>
              <a:defRPr/>
            </a:pPr>
            <a:r>
              <a:rPr lang="en-US" sz="1100" b="1" dirty="0">
                <a:ln w="12700">
                  <a:solidFill>
                    <a:schemeClr val="tx1"/>
                  </a:solidFill>
                  <a:prstDash val="solid"/>
                </a:ln>
                <a:effectLst>
                  <a:outerShdw blurRad="41275" dist="20320" dir="1800000" algn="tl" rotWithShape="0">
                    <a:srgbClr val="000000">
                      <a:alpha val="40000"/>
                    </a:srgbClr>
                  </a:outerShdw>
                </a:effectLst>
              </a:rPr>
              <a:t>X</a:t>
            </a:r>
            <a:endParaRPr lang="en-US" sz="1100" b="1" cap="all" dirty="0">
              <a:ln w="12700">
                <a:solidFill>
                  <a:schemeClr val="tx1"/>
                </a:solidFill>
                <a:prstDash val="solid"/>
              </a:ln>
              <a:effectLst>
                <a:reflection blurRad="12700" stA="28000" endPos="45000" dist="1000" dir="5400000" sy="-100000" algn="bl" rotWithShape="0"/>
              </a:effectLst>
            </a:endParaRPr>
          </a:p>
        </p:txBody>
      </p:sp>
      <p:sp>
        <p:nvSpPr>
          <p:cNvPr id="16" name="Rectangle 15"/>
          <p:cNvSpPr/>
          <p:nvPr/>
        </p:nvSpPr>
        <p:spPr>
          <a:xfrm>
            <a:off x="7092280" y="2139702"/>
            <a:ext cx="153381" cy="244682"/>
          </a:xfrm>
          <a:prstGeom prst="rect">
            <a:avLst/>
          </a:prstGeom>
        </p:spPr>
        <p:txBody>
          <a:bodyPr wrap="square">
            <a:spAutoFit/>
          </a:bodyPr>
          <a:lstStyle/>
          <a:p>
            <a:pPr>
              <a:lnSpc>
                <a:spcPct val="90000"/>
              </a:lnSpc>
              <a:spcBef>
                <a:spcPct val="20000"/>
              </a:spcBef>
              <a:defRPr/>
            </a:pPr>
            <a:r>
              <a:rPr lang="en-US" sz="1100" b="1" dirty="0">
                <a:ln w="12700">
                  <a:solidFill>
                    <a:schemeClr val="tx1"/>
                  </a:solidFill>
                  <a:prstDash val="solid"/>
                </a:ln>
                <a:effectLst>
                  <a:outerShdw blurRad="41275" dist="20320" dir="1800000" algn="tl" rotWithShape="0">
                    <a:srgbClr val="000000">
                      <a:alpha val="40000"/>
                    </a:srgbClr>
                  </a:outerShdw>
                </a:effectLst>
              </a:rPr>
              <a:t>X</a:t>
            </a:r>
            <a:endParaRPr lang="en-GB" dirty="0">
              <a:ln w="12700">
                <a:solidFill>
                  <a:schemeClr val="tx1"/>
                </a:solidFill>
                <a:prstDash val="solid"/>
              </a:ln>
            </a:endParaRPr>
          </a:p>
        </p:txBody>
      </p:sp>
      <p:sp>
        <p:nvSpPr>
          <p:cNvPr id="17" name="Rectangle 16"/>
          <p:cNvSpPr/>
          <p:nvPr/>
        </p:nvSpPr>
        <p:spPr>
          <a:xfrm>
            <a:off x="7236296" y="2399076"/>
            <a:ext cx="279244" cy="244682"/>
          </a:xfrm>
          <a:prstGeom prst="rect">
            <a:avLst/>
          </a:prstGeom>
        </p:spPr>
        <p:txBody>
          <a:bodyPr wrap="none">
            <a:spAutoFit/>
          </a:bodyPr>
          <a:lstStyle/>
          <a:p>
            <a:pPr>
              <a:lnSpc>
                <a:spcPct val="90000"/>
              </a:lnSpc>
              <a:spcBef>
                <a:spcPct val="20000"/>
              </a:spcBef>
              <a:defRPr/>
            </a:pPr>
            <a:r>
              <a:rPr lang="en-US" sz="1100" b="1" dirty="0">
                <a:ln w="12700">
                  <a:solidFill>
                    <a:schemeClr val="tx1"/>
                  </a:solidFill>
                  <a:prstDash val="solid"/>
                </a:ln>
                <a:effectLst>
                  <a:outerShdw blurRad="41275" dist="20320" dir="1800000" algn="tl" rotWithShape="0">
                    <a:srgbClr val="000000">
                      <a:alpha val="40000"/>
                    </a:srgbClr>
                  </a:outerShdw>
                </a:effectLst>
              </a:rPr>
              <a:t>X</a:t>
            </a:r>
            <a:endParaRPr lang="en-GB" dirty="0">
              <a:ln w="12700">
                <a:solidFill>
                  <a:schemeClr val="tx1"/>
                </a:solidFill>
                <a:prstDash val="solid"/>
              </a:ln>
            </a:endParaRPr>
          </a:p>
        </p:txBody>
      </p:sp>
      <p:sp>
        <p:nvSpPr>
          <p:cNvPr id="18" name="Rectangle 17"/>
          <p:cNvSpPr/>
          <p:nvPr/>
        </p:nvSpPr>
        <p:spPr>
          <a:xfrm>
            <a:off x="7308304" y="2687108"/>
            <a:ext cx="216025" cy="244682"/>
          </a:xfrm>
          <a:prstGeom prst="rect">
            <a:avLst/>
          </a:prstGeom>
        </p:spPr>
        <p:txBody>
          <a:bodyPr wrap="square">
            <a:spAutoFit/>
          </a:bodyPr>
          <a:lstStyle/>
          <a:p>
            <a:pPr>
              <a:lnSpc>
                <a:spcPct val="90000"/>
              </a:lnSpc>
              <a:spcBef>
                <a:spcPct val="20000"/>
              </a:spcBef>
              <a:defRPr/>
            </a:pPr>
            <a:r>
              <a:rPr lang="en-US" sz="1100" b="1" dirty="0">
                <a:ln w="12700">
                  <a:solidFill>
                    <a:schemeClr val="tx1"/>
                  </a:solidFill>
                  <a:prstDash val="solid"/>
                </a:ln>
                <a:effectLst>
                  <a:outerShdw blurRad="41275" dist="20320" dir="1800000" algn="tl" rotWithShape="0">
                    <a:srgbClr val="000000">
                      <a:alpha val="40000"/>
                    </a:srgbClr>
                  </a:outerShdw>
                </a:effectLst>
              </a:rPr>
              <a:t>X</a:t>
            </a:r>
            <a:endParaRPr lang="en-GB" dirty="0">
              <a:ln w="12700">
                <a:solidFill>
                  <a:schemeClr val="tx1"/>
                </a:solidFill>
                <a:prstDash val="solid"/>
              </a:ln>
            </a:endParaRPr>
          </a:p>
        </p:txBody>
      </p:sp>
      <p:sp>
        <p:nvSpPr>
          <p:cNvPr id="19" name="Rectangle 18"/>
          <p:cNvSpPr/>
          <p:nvPr/>
        </p:nvSpPr>
        <p:spPr>
          <a:xfrm>
            <a:off x="7308304" y="2931790"/>
            <a:ext cx="279244" cy="244682"/>
          </a:xfrm>
          <a:prstGeom prst="rect">
            <a:avLst/>
          </a:prstGeom>
        </p:spPr>
        <p:txBody>
          <a:bodyPr wrap="none">
            <a:spAutoFit/>
          </a:bodyPr>
          <a:lstStyle/>
          <a:p>
            <a:pPr>
              <a:lnSpc>
                <a:spcPct val="90000"/>
              </a:lnSpc>
              <a:spcBef>
                <a:spcPct val="20000"/>
              </a:spcBef>
              <a:defRPr/>
            </a:pPr>
            <a:r>
              <a:rPr lang="en-US" sz="1100" b="1" dirty="0">
                <a:ln w="12700">
                  <a:solidFill>
                    <a:schemeClr val="tx1"/>
                  </a:solidFill>
                  <a:prstDash val="solid"/>
                </a:ln>
                <a:effectLst>
                  <a:outerShdw blurRad="41275" dist="20320" dir="1800000" algn="tl" rotWithShape="0">
                    <a:srgbClr val="000000">
                      <a:alpha val="40000"/>
                    </a:srgbClr>
                  </a:outerShdw>
                </a:effectLst>
              </a:rPr>
              <a:t>X</a:t>
            </a:r>
            <a:endParaRPr lang="en-GB" dirty="0">
              <a:ln w="12700">
                <a:solidFill>
                  <a:schemeClr val="tx1"/>
                </a:solidFill>
                <a:prstDash val="solid"/>
              </a:ln>
            </a:endParaRPr>
          </a:p>
        </p:txBody>
      </p:sp>
      <p:sp>
        <p:nvSpPr>
          <p:cNvPr id="20" name="Text Placeholder 3">
            <a:extLst>
              <a:ext uri="{FF2B5EF4-FFF2-40B4-BE49-F238E27FC236}">
                <a16:creationId xmlns="" xmlns:a16="http://schemas.microsoft.com/office/drawing/2014/main" id="{82F34874-6AB2-44B7-AB39-9219B6252868}"/>
              </a:ext>
            </a:extLst>
          </p:cNvPr>
          <p:cNvSpPr>
            <a:spLocks noGrp="1"/>
          </p:cNvSpPr>
          <p:nvPr>
            <p:ph type="body" sz="quarter" idx="12"/>
          </p:nvPr>
        </p:nvSpPr>
        <p:spPr>
          <a:xfrm>
            <a:off x="792163" y="4626000"/>
            <a:ext cx="5615837" cy="177998"/>
          </a:xfrm>
        </p:spPr>
        <p:txBody>
          <a:bodyPr/>
          <a:lstStyle/>
          <a:p>
            <a:r>
              <a:rPr lang="en-GB" dirty="0"/>
              <a:t>Big Street Survey </a:t>
            </a:r>
            <a:r>
              <a:rPr lang="en-US" dirty="0" smtClean="0"/>
              <a:t>| </a:t>
            </a:r>
            <a:fld id="{DEC52B34-4675-4365-9D97-45A6EC7468C9}" type="datetime4">
              <a:rPr lang="en-GB" smtClean="0"/>
              <a:pPr/>
              <a:t>08 January 2020</a:t>
            </a:fld>
            <a:endParaRPr lang="en-GB" dirty="0"/>
          </a:p>
        </p:txBody>
      </p:sp>
    </p:spTree>
    <p:extLst>
      <p:ext uri="{BB962C8B-B14F-4D97-AF65-F5344CB8AC3E}">
        <p14:creationId xmlns:p14="http://schemas.microsoft.com/office/powerpoint/2010/main" val="39547559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pPr>
              <a:buFont typeface="Arial" panose="020B0604020202020204" pitchFamily="34" charset="0"/>
              <a:buChar char="•"/>
            </a:pPr>
            <a:r>
              <a:rPr lang="en-GB" altLang="en-US" sz="1800" b="0" dirty="0">
                <a:latin typeface="Helvetica 55 Roman" panose="020B0500000000000000" pitchFamily="34" charset="0"/>
              </a:rPr>
              <a:t>Make sure you have any medication you might need</a:t>
            </a:r>
          </a:p>
          <a:p>
            <a:pPr>
              <a:buFont typeface="Arial" panose="020B0604020202020204" pitchFamily="34" charset="0"/>
              <a:buChar char="•"/>
            </a:pPr>
            <a:r>
              <a:rPr lang="en-GB" altLang="en-US" sz="1800" b="0" dirty="0">
                <a:latin typeface="Helvetica 55 Roman" panose="020B0500000000000000" pitchFamily="34" charset="0"/>
              </a:rPr>
              <a:t>Make sure you have sensible clothing for being outside</a:t>
            </a:r>
          </a:p>
          <a:p>
            <a:pPr>
              <a:buFont typeface="Arial" panose="020B0604020202020204" pitchFamily="34" charset="0"/>
              <a:buChar char="•"/>
            </a:pPr>
            <a:r>
              <a:rPr lang="en-GB" altLang="en-US" sz="1800" b="0" dirty="0">
                <a:latin typeface="Helvetica 55 Roman" panose="020B0500000000000000" pitchFamily="34" charset="0"/>
              </a:rPr>
              <a:t>Stay with your group at all times</a:t>
            </a:r>
          </a:p>
          <a:p>
            <a:pPr>
              <a:buFont typeface="Arial" panose="020B0604020202020204" pitchFamily="34" charset="0"/>
              <a:buChar char="•"/>
            </a:pPr>
            <a:r>
              <a:rPr lang="en-GB" altLang="en-US" sz="1800" b="0" dirty="0">
                <a:latin typeface="Helvetica 55 Roman" panose="020B0500000000000000" pitchFamily="34" charset="0"/>
              </a:rPr>
              <a:t>Only cross the road when instructed to do so</a:t>
            </a:r>
          </a:p>
          <a:p>
            <a:endParaRPr lang="en-GB" dirty="0"/>
          </a:p>
        </p:txBody>
      </p:sp>
      <p:sp>
        <p:nvSpPr>
          <p:cNvPr id="4" name="Text Placeholder 3"/>
          <p:cNvSpPr>
            <a:spLocks noGrp="1"/>
          </p:cNvSpPr>
          <p:nvPr>
            <p:ph type="body" sz="quarter" idx="10"/>
          </p:nvPr>
        </p:nvSpPr>
        <p:spPr/>
        <p:txBody>
          <a:bodyPr/>
          <a:lstStyle/>
          <a:p>
            <a:r>
              <a:rPr lang="en-GB" dirty="0" smtClean="0"/>
              <a:t>Doing fieldwork safely</a:t>
            </a:r>
            <a:endParaRPr lang="en-GB" dirty="0"/>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492081">
            <a:off x="90872" y="3066171"/>
            <a:ext cx="1747627" cy="1747627"/>
          </a:xfrm>
          <a:prstGeom prst="rect">
            <a:avLst/>
          </a:prstGeom>
        </p:spPr>
      </p:pic>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971075">
            <a:off x="2405307" y="3066171"/>
            <a:ext cx="1747627" cy="1747627"/>
          </a:xfrm>
          <a:prstGeom prst="rect">
            <a:avLst/>
          </a:prstGeom>
        </p:spPr>
      </p:pic>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436011">
            <a:off x="4926428" y="3081401"/>
            <a:ext cx="1747627" cy="1747627"/>
          </a:xfrm>
          <a:prstGeom prst="rect">
            <a:avLst/>
          </a:prstGeom>
        </p:spPr>
      </p:pic>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607261">
            <a:off x="1308216" y="2971730"/>
            <a:ext cx="1757028" cy="1757028"/>
          </a:xfrm>
          <a:prstGeom prst="rect">
            <a:avLst/>
          </a:prstGeom>
        </p:spPr>
      </p:pic>
      <p:pic>
        <p:nvPicPr>
          <p:cNvPr id="20" name="Pictur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076587">
            <a:off x="3626301" y="3071865"/>
            <a:ext cx="1766698" cy="1766698"/>
          </a:xfrm>
          <a:prstGeom prst="rect">
            <a:avLst/>
          </a:prstGeom>
        </p:spPr>
      </p:pic>
      <p:pic>
        <p:nvPicPr>
          <p:cNvPr id="21" name="Picture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674918">
            <a:off x="7299610" y="2976431"/>
            <a:ext cx="1747627" cy="1747627"/>
          </a:xfrm>
          <a:prstGeom prst="rect">
            <a:avLst/>
          </a:prstGeom>
        </p:spPr>
      </p:pic>
      <p:pic>
        <p:nvPicPr>
          <p:cNvPr id="22" name="Picture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6088076" y="2948301"/>
            <a:ext cx="1766698" cy="1766698"/>
          </a:xfrm>
          <a:prstGeom prst="rect">
            <a:avLst/>
          </a:prstGeom>
        </p:spPr>
      </p:pic>
      <p:sp>
        <p:nvSpPr>
          <p:cNvPr id="13" name="Text Placeholder 1">
            <a:extLst>
              <a:ext uri="{FF2B5EF4-FFF2-40B4-BE49-F238E27FC236}">
                <a16:creationId xmlns="" xmlns:a16="http://schemas.microsoft.com/office/drawing/2014/main" id="{9E5A809F-9339-4AB8-ABC5-728119C0D17C}"/>
              </a:ext>
            </a:extLst>
          </p:cNvPr>
          <p:cNvSpPr>
            <a:spLocks noGrp="1"/>
          </p:cNvSpPr>
          <p:nvPr>
            <p:ph type="body" sz="quarter" idx="12"/>
          </p:nvPr>
        </p:nvSpPr>
        <p:spPr>
          <a:xfrm>
            <a:off x="792163" y="4626000"/>
            <a:ext cx="5615837" cy="177998"/>
          </a:xfrm>
        </p:spPr>
        <p:txBody>
          <a:bodyPr/>
          <a:lstStyle/>
          <a:p>
            <a:r>
              <a:rPr lang="en-GB" dirty="0"/>
              <a:t>Big Street Survey | </a:t>
            </a:r>
            <a:fld id="{DEC52B34-4675-4365-9D97-45A6EC7468C9}" type="datetime4">
              <a:rPr lang="en-GB" smtClean="0"/>
              <a:pPr/>
              <a:t>08 January 2020</a:t>
            </a:fld>
            <a:endParaRPr lang="en-GB" dirty="0"/>
          </a:p>
        </p:txBody>
      </p:sp>
    </p:spTree>
    <p:extLst>
      <p:ext uri="{BB962C8B-B14F-4D97-AF65-F5344CB8AC3E}">
        <p14:creationId xmlns:p14="http://schemas.microsoft.com/office/powerpoint/2010/main" val="39028483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GB"/>
          </a:p>
        </p:txBody>
      </p:sp>
      <p:sp>
        <p:nvSpPr>
          <p:cNvPr id="3" name="Text Placeholder 2"/>
          <p:cNvSpPr>
            <a:spLocks noGrp="1"/>
          </p:cNvSpPr>
          <p:nvPr>
            <p:ph type="body" sz="quarter" idx="11"/>
          </p:nvPr>
        </p:nvSpPr>
        <p:spPr/>
        <p:txBody>
          <a:bodyPr/>
          <a:lstStyle/>
          <a:p>
            <a:endParaRPr lang="en-GB"/>
          </a:p>
        </p:txBody>
      </p:sp>
      <p:sp>
        <p:nvSpPr>
          <p:cNvPr id="4" name="Text Placeholder 3"/>
          <p:cNvSpPr>
            <a:spLocks noGrp="1"/>
          </p:cNvSpPr>
          <p:nvPr>
            <p:ph type="body" sz="quarter" idx="10"/>
          </p:nvPr>
        </p:nvSpPr>
        <p:spPr/>
        <p:txBody>
          <a:bodyPr/>
          <a:lstStyle/>
          <a:p>
            <a:endParaRPr lang="en-GB"/>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9252520" cy="5247621"/>
          </a:xfrm>
          <a:prstGeom prst="rect">
            <a:avLst/>
          </a:prstGeom>
        </p:spPr>
      </p:pic>
    </p:spTree>
    <p:extLst>
      <p:ext uri="{BB962C8B-B14F-4D97-AF65-F5344CB8AC3E}">
        <p14:creationId xmlns:p14="http://schemas.microsoft.com/office/powerpoint/2010/main" val="38245770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851" y="-24501"/>
            <a:ext cx="9252520" cy="6194048"/>
          </a:xfrm>
          <a:prstGeom prst="rect">
            <a:avLst/>
          </a:prstGeom>
        </p:spPr>
      </p:pic>
      <p:sp>
        <p:nvSpPr>
          <p:cNvPr id="4" name="Text Placeholder 1">
            <a:extLst>
              <a:ext uri="{FF2B5EF4-FFF2-40B4-BE49-F238E27FC236}">
                <a16:creationId xmlns="" xmlns:a16="http://schemas.microsoft.com/office/drawing/2014/main" id="{75C6A710-6BEF-44AF-9CAB-A3F0B6BE83FA}"/>
              </a:ext>
            </a:extLst>
          </p:cNvPr>
          <p:cNvSpPr>
            <a:spLocks noGrp="1"/>
          </p:cNvSpPr>
          <p:nvPr>
            <p:ph type="body" sz="quarter" idx="10"/>
          </p:nvPr>
        </p:nvSpPr>
        <p:spPr>
          <a:xfrm>
            <a:off x="683568" y="123478"/>
            <a:ext cx="3312368" cy="611335"/>
          </a:xfrm>
          <a:solidFill>
            <a:srgbClr val="414042">
              <a:alpha val="30196"/>
            </a:srgbClr>
          </a:solidFill>
          <a:ln>
            <a:noFill/>
          </a:ln>
        </p:spPr>
        <p:txBody>
          <a:bodyPr/>
          <a:lstStyle/>
          <a:p>
            <a:pPr marL="180000">
              <a:lnSpc>
                <a:spcPct val="200000"/>
              </a:lnSpc>
              <a:spcBef>
                <a:spcPts val="1200"/>
              </a:spcBef>
              <a:spcAft>
                <a:spcPts val="1200"/>
              </a:spcAft>
            </a:pPr>
            <a:r>
              <a:rPr lang="en-GB" dirty="0">
                <a:solidFill>
                  <a:schemeClr val="bg1"/>
                </a:solidFill>
              </a:rPr>
              <a:t>Spot the </a:t>
            </a:r>
            <a:r>
              <a:rPr lang="en-GB" dirty="0" smtClean="0">
                <a:solidFill>
                  <a:schemeClr val="bg1"/>
                </a:solidFill>
              </a:rPr>
              <a:t>difference</a:t>
            </a:r>
            <a:endParaRPr lang="en-GB" dirty="0">
              <a:solidFill>
                <a:schemeClr val="bg1"/>
              </a:solidFill>
            </a:endParaRPr>
          </a:p>
        </p:txBody>
      </p:sp>
    </p:spTree>
    <p:extLst>
      <p:ext uri="{BB962C8B-B14F-4D97-AF65-F5344CB8AC3E}">
        <p14:creationId xmlns:p14="http://schemas.microsoft.com/office/powerpoint/2010/main" val="39950189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 xmlns:a16="http://schemas.microsoft.com/office/drawing/2014/main" id="{75C6A710-6BEF-44AF-9CAB-A3F0B6BE83FA}"/>
              </a:ext>
            </a:extLst>
          </p:cNvPr>
          <p:cNvSpPr txBox="1">
            <a:spLocks/>
          </p:cNvSpPr>
          <p:nvPr/>
        </p:nvSpPr>
        <p:spPr>
          <a:xfrm>
            <a:off x="755576" y="375550"/>
            <a:ext cx="5616000" cy="396000"/>
          </a:xfrm>
          <a:prstGeom prst="rect">
            <a:avLst/>
          </a:prstGeom>
        </p:spPr>
        <p:txBody>
          <a:bodyPr lIns="0" tIns="0" rIns="0" bIns="0" anchor="b" anchorCtr="0"/>
          <a:lstStyle>
            <a:lvl1pPr marL="0" indent="0" algn="l" defTabSz="311079" rtl="0" eaLnBrk="1" latinLnBrk="0" hangingPunct="1">
              <a:spcBef>
                <a:spcPct val="20000"/>
              </a:spcBef>
              <a:buFont typeface="Arial" pitchFamily="34" charset="0"/>
              <a:buNone/>
              <a:defRPr sz="2600" b="1" kern="1200">
                <a:solidFill>
                  <a:schemeClr val="accent2"/>
                </a:solidFill>
                <a:latin typeface="+mj-lt"/>
                <a:ea typeface="+mn-ea"/>
                <a:cs typeface="+mn-cs"/>
              </a:defRPr>
            </a:lvl1pPr>
            <a:lvl2pPr marL="155540" indent="0" algn="l" defTabSz="311079" rtl="0" eaLnBrk="1" latinLnBrk="0" hangingPunct="1">
              <a:spcBef>
                <a:spcPct val="20000"/>
              </a:spcBef>
              <a:buFont typeface="Arial" pitchFamily="34" charset="0"/>
              <a:buNone/>
              <a:defRPr sz="2600" b="1" kern="1200">
                <a:solidFill>
                  <a:schemeClr val="accent2"/>
                </a:solidFill>
                <a:latin typeface="+mj-lt"/>
                <a:ea typeface="+mn-ea"/>
                <a:cs typeface="+mn-cs"/>
              </a:defRPr>
            </a:lvl2pPr>
            <a:lvl3pPr marL="311079" indent="0" algn="l" defTabSz="311079" rtl="0" eaLnBrk="1" latinLnBrk="0" hangingPunct="1">
              <a:spcBef>
                <a:spcPct val="20000"/>
              </a:spcBef>
              <a:buFont typeface="Arial" pitchFamily="34" charset="0"/>
              <a:buNone/>
              <a:defRPr sz="2600" b="1" kern="1200">
                <a:solidFill>
                  <a:schemeClr val="accent2"/>
                </a:solidFill>
                <a:latin typeface="+mj-lt"/>
                <a:ea typeface="+mn-ea"/>
                <a:cs typeface="+mn-cs"/>
              </a:defRPr>
            </a:lvl3pPr>
            <a:lvl4pPr marL="466618" indent="0" algn="l" defTabSz="311079" rtl="0" eaLnBrk="1" latinLnBrk="0" hangingPunct="1">
              <a:spcBef>
                <a:spcPct val="20000"/>
              </a:spcBef>
              <a:buFont typeface="Arial" pitchFamily="34" charset="0"/>
              <a:buNone/>
              <a:defRPr sz="2600" b="1" kern="1200">
                <a:solidFill>
                  <a:schemeClr val="accent2"/>
                </a:solidFill>
                <a:latin typeface="+mj-lt"/>
                <a:ea typeface="+mn-ea"/>
                <a:cs typeface="+mn-cs"/>
              </a:defRPr>
            </a:lvl4pPr>
            <a:lvl5pPr marL="622157" indent="0" algn="l" defTabSz="311079" rtl="0" eaLnBrk="1" latinLnBrk="0" hangingPunct="1">
              <a:spcBef>
                <a:spcPct val="20000"/>
              </a:spcBef>
              <a:buFont typeface="Arial" pitchFamily="34" charset="0"/>
              <a:buNone/>
              <a:defRPr sz="2600" b="1" kern="1200">
                <a:solidFill>
                  <a:schemeClr val="accent2"/>
                </a:solidFill>
                <a:latin typeface="+mj-lt"/>
                <a:ea typeface="+mn-ea"/>
                <a:cs typeface="+mn-cs"/>
              </a:defRPr>
            </a:lvl5pPr>
            <a:lvl6pPr marL="855467" indent="-77770" algn="l" defTabSz="311079" rtl="0" eaLnBrk="1" latinLnBrk="0" hangingPunct="1">
              <a:spcBef>
                <a:spcPct val="20000"/>
              </a:spcBef>
              <a:buFont typeface="Arial" pitchFamily="34" charset="0"/>
              <a:buChar char="•"/>
              <a:defRPr sz="680" kern="1200">
                <a:solidFill>
                  <a:schemeClr val="tx1"/>
                </a:solidFill>
                <a:latin typeface="+mn-lt"/>
                <a:ea typeface="+mn-ea"/>
                <a:cs typeface="+mn-cs"/>
              </a:defRPr>
            </a:lvl6pPr>
            <a:lvl7pPr marL="1011006" indent="-77770" algn="l" defTabSz="311079" rtl="0" eaLnBrk="1" latinLnBrk="0" hangingPunct="1">
              <a:spcBef>
                <a:spcPct val="20000"/>
              </a:spcBef>
              <a:buFont typeface="Arial" pitchFamily="34" charset="0"/>
              <a:buChar char="•"/>
              <a:defRPr sz="680" kern="1200">
                <a:solidFill>
                  <a:schemeClr val="tx1"/>
                </a:solidFill>
                <a:latin typeface="+mn-lt"/>
                <a:ea typeface="+mn-ea"/>
                <a:cs typeface="+mn-cs"/>
              </a:defRPr>
            </a:lvl7pPr>
            <a:lvl8pPr marL="1166546" indent="-77770" algn="l" defTabSz="311079" rtl="0" eaLnBrk="1" latinLnBrk="0" hangingPunct="1">
              <a:spcBef>
                <a:spcPct val="20000"/>
              </a:spcBef>
              <a:buFont typeface="Arial" pitchFamily="34" charset="0"/>
              <a:buChar char="•"/>
              <a:defRPr sz="680" kern="1200">
                <a:solidFill>
                  <a:schemeClr val="tx1"/>
                </a:solidFill>
                <a:latin typeface="+mn-lt"/>
                <a:ea typeface="+mn-ea"/>
                <a:cs typeface="+mn-cs"/>
              </a:defRPr>
            </a:lvl8pPr>
            <a:lvl9pPr marL="1322085" indent="-77770" algn="l" defTabSz="311079" rtl="0" eaLnBrk="1" latinLnBrk="0" hangingPunct="1">
              <a:spcBef>
                <a:spcPct val="20000"/>
              </a:spcBef>
              <a:buFont typeface="Arial" pitchFamily="34" charset="0"/>
              <a:buChar char="•"/>
              <a:defRPr sz="680" kern="1200">
                <a:solidFill>
                  <a:schemeClr val="tx1"/>
                </a:solidFill>
                <a:latin typeface="+mn-lt"/>
                <a:ea typeface="+mn-ea"/>
                <a:cs typeface="+mn-cs"/>
              </a:defRPr>
            </a:lvl9pPr>
          </a:lstStyle>
          <a:p>
            <a:r>
              <a:rPr lang="en-GB" dirty="0">
                <a:solidFill>
                  <a:schemeClr val="accent3"/>
                </a:solidFill>
              </a:rPr>
              <a:t>Spot the </a:t>
            </a:r>
            <a:r>
              <a:rPr lang="en-GB" dirty="0" smtClean="0">
                <a:solidFill>
                  <a:schemeClr val="accent3"/>
                </a:solidFill>
              </a:rPr>
              <a:t>difference</a:t>
            </a:r>
            <a:endParaRPr lang="en-GB" dirty="0">
              <a:solidFill>
                <a:schemeClr val="accent3"/>
              </a:solidFill>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9048" y="-236562"/>
            <a:ext cx="9433048" cy="6212080"/>
          </a:xfrm>
          <a:prstGeom prst="rect">
            <a:avLst/>
          </a:prstGeom>
        </p:spPr>
      </p:pic>
      <p:sp>
        <p:nvSpPr>
          <p:cNvPr id="4" name="Text Placeholder 1">
            <a:extLst>
              <a:ext uri="{FF2B5EF4-FFF2-40B4-BE49-F238E27FC236}">
                <a16:creationId xmlns="" xmlns:a16="http://schemas.microsoft.com/office/drawing/2014/main" id="{75C6A710-6BEF-44AF-9CAB-A3F0B6BE83FA}"/>
              </a:ext>
            </a:extLst>
          </p:cNvPr>
          <p:cNvSpPr>
            <a:spLocks noGrp="1"/>
          </p:cNvSpPr>
          <p:nvPr>
            <p:ph type="body" sz="quarter" idx="10"/>
          </p:nvPr>
        </p:nvSpPr>
        <p:spPr>
          <a:xfrm>
            <a:off x="683568" y="123478"/>
            <a:ext cx="3312368" cy="611335"/>
          </a:xfrm>
          <a:solidFill>
            <a:srgbClr val="414042">
              <a:alpha val="69804"/>
            </a:srgbClr>
          </a:solidFill>
          <a:ln>
            <a:noFill/>
          </a:ln>
        </p:spPr>
        <p:txBody>
          <a:bodyPr/>
          <a:lstStyle/>
          <a:p>
            <a:pPr marL="180000">
              <a:lnSpc>
                <a:spcPct val="200000"/>
              </a:lnSpc>
              <a:spcBef>
                <a:spcPts val="1200"/>
              </a:spcBef>
              <a:spcAft>
                <a:spcPts val="1200"/>
              </a:spcAft>
            </a:pPr>
            <a:r>
              <a:rPr lang="en-GB" dirty="0">
                <a:solidFill>
                  <a:schemeClr val="bg1"/>
                </a:solidFill>
              </a:rPr>
              <a:t>Spot the </a:t>
            </a:r>
            <a:r>
              <a:rPr lang="en-GB" dirty="0" smtClean="0">
                <a:solidFill>
                  <a:schemeClr val="bg1"/>
                </a:solidFill>
              </a:rPr>
              <a:t>difference</a:t>
            </a:r>
            <a:endParaRPr lang="en-GB" dirty="0">
              <a:solidFill>
                <a:schemeClr val="bg1"/>
              </a:solidFill>
            </a:endParaRPr>
          </a:p>
        </p:txBody>
      </p:sp>
    </p:spTree>
    <p:extLst>
      <p:ext uri="{BB962C8B-B14F-4D97-AF65-F5344CB8AC3E}">
        <p14:creationId xmlns:p14="http://schemas.microsoft.com/office/powerpoint/2010/main" val="8210708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8520" y="-92546"/>
            <a:ext cx="9252520" cy="523604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1347614"/>
            <a:ext cx="4551235" cy="3046799"/>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49279" y="1350611"/>
            <a:ext cx="4594721" cy="3063148"/>
          </a:xfrm>
          <a:prstGeom prst="rect">
            <a:avLst/>
          </a:prstGeom>
        </p:spPr>
      </p:pic>
      <p:sp>
        <p:nvSpPr>
          <p:cNvPr id="10" name="Text Placeholder 1">
            <a:extLst>
              <a:ext uri="{FF2B5EF4-FFF2-40B4-BE49-F238E27FC236}">
                <a16:creationId xmlns="" xmlns:a16="http://schemas.microsoft.com/office/drawing/2014/main" id="{75C6A710-6BEF-44AF-9CAB-A3F0B6BE83FA}"/>
              </a:ext>
            </a:extLst>
          </p:cNvPr>
          <p:cNvSpPr>
            <a:spLocks noGrp="1"/>
          </p:cNvSpPr>
          <p:nvPr>
            <p:ph type="body" sz="quarter" idx="10"/>
          </p:nvPr>
        </p:nvSpPr>
        <p:spPr>
          <a:xfrm>
            <a:off x="2893095" y="555526"/>
            <a:ext cx="3312368" cy="611335"/>
          </a:xfrm>
          <a:noFill/>
          <a:ln>
            <a:noFill/>
          </a:ln>
        </p:spPr>
        <p:txBody>
          <a:bodyPr/>
          <a:lstStyle/>
          <a:p>
            <a:pPr marL="180000">
              <a:lnSpc>
                <a:spcPct val="200000"/>
              </a:lnSpc>
              <a:spcBef>
                <a:spcPts val="1200"/>
              </a:spcBef>
              <a:spcAft>
                <a:spcPts val="1200"/>
              </a:spcAft>
            </a:pPr>
            <a:r>
              <a:rPr lang="en-GB" dirty="0">
                <a:solidFill>
                  <a:schemeClr val="tx1"/>
                </a:solidFill>
              </a:rPr>
              <a:t>Spot the </a:t>
            </a:r>
            <a:r>
              <a:rPr lang="en-GB" dirty="0" smtClean="0">
                <a:solidFill>
                  <a:schemeClr val="tx1"/>
                </a:solidFill>
              </a:rPr>
              <a:t>difference</a:t>
            </a:r>
            <a:endParaRPr lang="en-GB" dirty="0">
              <a:solidFill>
                <a:schemeClr val="tx1"/>
              </a:solidFill>
            </a:endParaRPr>
          </a:p>
        </p:txBody>
      </p:sp>
    </p:spTree>
    <p:extLst>
      <p:ext uri="{BB962C8B-B14F-4D97-AF65-F5344CB8AC3E}">
        <p14:creationId xmlns:p14="http://schemas.microsoft.com/office/powerpoint/2010/main" val="24439873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83568" y="216436"/>
            <a:ext cx="5616000" cy="396000"/>
          </a:xfrm>
        </p:spPr>
        <p:txBody>
          <a:bodyPr/>
          <a:lstStyle/>
          <a:p>
            <a:r>
              <a:rPr lang="en-GB" dirty="0">
                <a:solidFill>
                  <a:schemeClr val="accent3"/>
                </a:solidFill>
              </a:rPr>
              <a:t>Street Scenario</a:t>
            </a:r>
          </a:p>
        </p:txBody>
      </p:sp>
      <p:sp>
        <p:nvSpPr>
          <p:cNvPr id="5" name="Rectangle 3"/>
          <p:cNvSpPr>
            <a:spLocks noChangeArrowheads="1"/>
          </p:cNvSpPr>
          <p:nvPr/>
        </p:nvSpPr>
        <p:spPr bwMode="auto">
          <a:xfrm>
            <a:off x="683568" y="699542"/>
            <a:ext cx="3285059" cy="4339650"/>
          </a:xfrm>
          <a:prstGeom prst="rect">
            <a:avLst/>
          </a:prstGeom>
          <a:solidFill>
            <a:schemeClr val="bg1"/>
          </a:solidFill>
          <a:ln w="9525">
            <a:solidFill>
              <a:schemeClr val="tx1"/>
            </a:solidFill>
            <a:miter lim="800000"/>
            <a:headEnd/>
            <a:tailEnd/>
          </a:ln>
          <a:effectLst>
            <a:outerShdw blurRad="50800" dist="38100" dir="2700000" algn="tl" rotWithShape="0">
              <a:prstClr val="black">
                <a:alpha val="40000"/>
              </a:prstClr>
            </a:outerShdw>
          </a:effectLs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5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Street Scenario 1</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05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r>
              <a:rPr lang="en-GB" sz="1000" i="1" dirty="0"/>
              <a:t>You have a school in a wealthy suburban neighbourhood. There is a dead-end road leading to the school with pavements either side with a small grass verge. Lots of parents (and some residents) park on the verge/pavement when they come to drop their children off. </a:t>
            </a:r>
            <a:endParaRPr lang="en-GB" sz="1000" i="1" dirty="0" smtClean="0"/>
          </a:p>
          <a:p>
            <a:endParaRPr lang="en-GB" sz="1000" dirty="0"/>
          </a:p>
          <a:p>
            <a:r>
              <a:rPr lang="en-GB" sz="1000" b="1" dirty="0"/>
              <a:t>Parent 1</a:t>
            </a:r>
            <a:r>
              <a:rPr lang="en-GB" sz="1000" dirty="0"/>
              <a:t>: “I have a busy job and I need to be able to park quickly, so I often park on the verge on the narrow road close to school</a:t>
            </a:r>
            <a:r>
              <a:rPr lang="en-GB" sz="1000" dirty="0" smtClean="0"/>
              <a:t>.”</a:t>
            </a:r>
          </a:p>
          <a:p>
            <a:endParaRPr lang="en-GB" sz="1000" dirty="0"/>
          </a:p>
          <a:p>
            <a:r>
              <a:rPr lang="en-GB" sz="1000" b="1" dirty="0"/>
              <a:t>Child 1</a:t>
            </a:r>
            <a:r>
              <a:rPr lang="en-GB" sz="1000" dirty="0"/>
              <a:t>: “I find it really scary when the cars, especially the 4x4’s, pull onto the path where I am walking</a:t>
            </a:r>
            <a:r>
              <a:rPr lang="en-GB" sz="1000" dirty="0" smtClean="0"/>
              <a:t>.”</a:t>
            </a:r>
          </a:p>
          <a:p>
            <a:endParaRPr lang="en-GB" sz="1000" dirty="0"/>
          </a:p>
          <a:p>
            <a:r>
              <a:rPr lang="en-GB" sz="1000" b="1" dirty="0" smtClean="0"/>
              <a:t>Child 2</a:t>
            </a:r>
            <a:r>
              <a:rPr lang="en-GB" sz="1000" dirty="0" smtClean="0"/>
              <a:t>: “I find it really hard to cross the road between all the parked cars.”</a:t>
            </a:r>
          </a:p>
          <a:p>
            <a:endParaRPr lang="en-GB" sz="1000" dirty="0" smtClean="0"/>
          </a:p>
          <a:p>
            <a:r>
              <a:rPr lang="en-GB" sz="1000" b="1" dirty="0" smtClean="0"/>
              <a:t>Head teacher:</a:t>
            </a:r>
            <a:r>
              <a:rPr lang="en-GB" sz="1000" dirty="0" smtClean="0"/>
              <a:t> “I have spoken to the parents who park on the verge, but they say it’s the safest way to drop off their kids. But parents walking say it’s dangerous! It’s really hard to keep everyone happy.”</a:t>
            </a:r>
          </a:p>
          <a:p>
            <a:endParaRPr lang="en-GB" sz="1000" dirty="0" smtClean="0"/>
          </a:p>
          <a:p>
            <a:r>
              <a:rPr lang="en-GB" sz="1000" b="1" dirty="0" smtClean="0"/>
              <a:t>Councillor:</a:t>
            </a:r>
            <a:r>
              <a:rPr lang="en-GB" sz="1000" dirty="0" smtClean="0"/>
              <a:t> “The school has written to me about the problem, I really want to help, but don’t have any money to help with.”</a:t>
            </a:r>
            <a:endParaRPr kumimoji="0" lang="en-GB" altLang="en-US" sz="500" b="0" i="0" u="none" strike="noStrike" cap="none" normalizeH="0" baseline="0" dirty="0" smtClean="0">
              <a:ln>
                <a:noFill/>
              </a:ln>
              <a:solidFill>
                <a:schemeClr val="tx1"/>
              </a:solidFill>
              <a:effectLst/>
            </a:endParaRPr>
          </a:p>
        </p:txBody>
      </p:sp>
      <p:pic>
        <p:nvPicPr>
          <p:cNvPr id="21"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03848" y="830641"/>
            <a:ext cx="638547" cy="372957"/>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2"/>
          <p:cNvSpPr>
            <a:spLocks noGrp="1"/>
          </p:cNvSpPr>
          <p:nvPr>
            <p:ph type="body" sz="quarter" idx="11"/>
          </p:nvPr>
        </p:nvSpPr>
        <p:spPr>
          <a:xfrm>
            <a:off x="5442566" y="1443522"/>
            <a:ext cx="3065267" cy="2664296"/>
          </a:xfrm>
        </p:spPr>
        <p:txBody>
          <a:bodyPr/>
          <a:lstStyle/>
          <a:p>
            <a:pPr>
              <a:defRPr/>
            </a:pPr>
            <a:r>
              <a:rPr lang="en-GB" sz="1800" b="1" dirty="0" smtClean="0">
                <a:solidFill>
                  <a:schemeClr val="accent2"/>
                </a:solidFill>
                <a:latin typeface="Helvetica 55 Roman" panose="020B0500000000000000" pitchFamily="34" charset="0"/>
              </a:rPr>
              <a:t>As </a:t>
            </a:r>
            <a:r>
              <a:rPr lang="en-GB" sz="1800" b="1" dirty="0">
                <a:solidFill>
                  <a:schemeClr val="accent2"/>
                </a:solidFill>
                <a:latin typeface="Helvetica 55 Roman" panose="020B0500000000000000" pitchFamily="34" charset="0"/>
              </a:rPr>
              <a:t>a </a:t>
            </a:r>
            <a:r>
              <a:rPr lang="en-GB" sz="1800" b="1" dirty="0" smtClean="0">
                <a:solidFill>
                  <a:schemeClr val="accent2"/>
                </a:solidFill>
                <a:latin typeface="Helvetica 55 Roman" panose="020B0500000000000000" pitchFamily="34" charset="0"/>
              </a:rPr>
              <a:t>group read </a:t>
            </a:r>
            <a:r>
              <a:rPr lang="en-GB" sz="1800" b="1" dirty="0">
                <a:solidFill>
                  <a:schemeClr val="accent2"/>
                </a:solidFill>
                <a:latin typeface="Helvetica 55 Roman" panose="020B0500000000000000" pitchFamily="34" charset="0"/>
              </a:rPr>
              <a:t>the Street Scenario </a:t>
            </a:r>
            <a:r>
              <a:rPr lang="en-GB" sz="1800" b="1" dirty="0" smtClean="0">
                <a:solidFill>
                  <a:schemeClr val="accent2"/>
                </a:solidFill>
                <a:latin typeface="Helvetica 55 Roman" panose="020B0500000000000000" pitchFamily="34" charset="0"/>
              </a:rPr>
              <a:t>card </a:t>
            </a:r>
            <a:r>
              <a:rPr lang="en-GB" sz="1800" b="1" dirty="0">
                <a:solidFill>
                  <a:schemeClr val="accent2"/>
                </a:solidFill>
                <a:latin typeface="Helvetica 55 Roman" panose="020B0500000000000000" pitchFamily="34" charset="0"/>
              </a:rPr>
              <a:t>and share out the roles between you. </a:t>
            </a:r>
            <a:endParaRPr lang="en-GB" sz="1800" b="1" dirty="0" smtClean="0">
              <a:solidFill>
                <a:schemeClr val="accent2"/>
              </a:solidFill>
              <a:latin typeface="Helvetica 55 Roman" panose="020B0500000000000000" pitchFamily="34" charset="0"/>
            </a:endParaRPr>
          </a:p>
          <a:p>
            <a:pPr>
              <a:defRPr/>
            </a:pPr>
            <a:r>
              <a:rPr lang="en-GB" sz="1800" b="1" dirty="0" smtClean="0">
                <a:solidFill>
                  <a:schemeClr val="accent2"/>
                </a:solidFill>
                <a:latin typeface="Helvetica 55 Roman" panose="020B0500000000000000" pitchFamily="34" charset="0"/>
              </a:rPr>
              <a:t>Practice </a:t>
            </a:r>
            <a:r>
              <a:rPr lang="en-GB" sz="1800" b="1" dirty="0">
                <a:solidFill>
                  <a:schemeClr val="accent2"/>
                </a:solidFill>
                <a:latin typeface="Helvetica 55 Roman" panose="020B0500000000000000" pitchFamily="34" charset="0"/>
              </a:rPr>
              <a:t>it a couple of times and then in turn, come and present it to the </a:t>
            </a:r>
            <a:r>
              <a:rPr lang="en-GB" sz="1800" b="1" dirty="0" smtClean="0">
                <a:solidFill>
                  <a:schemeClr val="accent2"/>
                </a:solidFill>
                <a:latin typeface="Helvetica 55 Roman" panose="020B0500000000000000" pitchFamily="34" charset="0"/>
              </a:rPr>
              <a:t>class.</a:t>
            </a:r>
          </a:p>
          <a:p>
            <a:pPr>
              <a:defRPr/>
            </a:pPr>
            <a:r>
              <a:rPr lang="en-GB" sz="1800" b="1" dirty="0" smtClean="0">
                <a:solidFill>
                  <a:schemeClr val="accent2"/>
                </a:solidFill>
                <a:latin typeface="Helvetica 55 Roman" panose="020B0500000000000000" pitchFamily="34" charset="0"/>
              </a:rPr>
              <a:t>You have five minutes for each scenario.</a:t>
            </a:r>
            <a:endParaRPr lang="en-GB" sz="1800" b="1" dirty="0">
              <a:solidFill>
                <a:schemeClr val="accent2"/>
              </a:solidFill>
              <a:latin typeface="Helvetica 55 Roman" panose="020B0500000000000000" pitchFamily="34" charset="0"/>
            </a:endParaRPr>
          </a:p>
          <a:p>
            <a:endParaRPr lang="en-GB" altLang="en-US" dirty="0"/>
          </a:p>
          <a:p>
            <a:endParaRPr lang="en-GB" dirty="0"/>
          </a:p>
        </p:txBody>
      </p:sp>
      <p:cxnSp>
        <p:nvCxnSpPr>
          <p:cNvPr id="24" name="Straight Arrow Connector 23"/>
          <p:cNvCxnSpPr/>
          <p:nvPr/>
        </p:nvCxnSpPr>
        <p:spPr>
          <a:xfrm flipH="1" flipV="1">
            <a:off x="4067945" y="1267940"/>
            <a:ext cx="1224135" cy="29569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6023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t="3566"/>
          <a:stretch/>
        </p:blipFill>
        <p:spPr>
          <a:xfrm>
            <a:off x="5364088" y="1206326"/>
            <a:ext cx="2304256" cy="3057718"/>
          </a:xfrm>
          <a:prstGeom prst="rect">
            <a:avLst/>
          </a:prstGeom>
          <a:ln>
            <a:noFill/>
          </a:ln>
          <a:effectLst>
            <a:outerShdw blurRad="292100" dist="139700" dir="2700000" algn="tl" rotWithShape="0">
              <a:srgbClr val="333333">
                <a:alpha val="65000"/>
              </a:srgbClr>
            </a:outerShdw>
          </a:effectLst>
        </p:spPr>
      </p:pic>
      <p:sp>
        <p:nvSpPr>
          <p:cNvPr id="12" name="Text Placeholder 2"/>
          <p:cNvSpPr>
            <a:spLocks noGrp="1"/>
          </p:cNvSpPr>
          <p:nvPr>
            <p:ph type="body" sz="quarter" idx="11"/>
          </p:nvPr>
        </p:nvSpPr>
        <p:spPr>
          <a:xfrm>
            <a:off x="792000" y="1295999"/>
            <a:ext cx="3347952" cy="2067839"/>
          </a:xfrm>
        </p:spPr>
        <p:txBody>
          <a:bodyPr/>
          <a:lstStyle/>
          <a:p>
            <a:pPr>
              <a:defRPr/>
            </a:pPr>
            <a:r>
              <a:rPr lang="en-GB" sz="1800" b="1" dirty="0" smtClean="0">
                <a:solidFill>
                  <a:schemeClr val="accent2"/>
                </a:solidFill>
                <a:latin typeface="Helvetica 55 Roman" panose="020B0500000000000000" pitchFamily="34" charset="0"/>
              </a:rPr>
              <a:t>Listen </a:t>
            </a:r>
            <a:r>
              <a:rPr lang="en-GB" sz="1800" b="1" dirty="0">
                <a:solidFill>
                  <a:schemeClr val="accent2"/>
                </a:solidFill>
                <a:latin typeface="Helvetica 55 Roman" panose="020B0500000000000000" pitchFamily="34" charset="0"/>
              </a:rPr>
              <a:t>to the role play and then look at your Street Trump </a:t>
            </a:r>
            <a:r>
              <a:rPr lang="en-GB" sz="1800" b="1" dirty="0" smtClean="0">
                <a:solidFill>
                  <a:schemeClr val="accent2"/>
                </a:solidFill>
                <a:latin typeface="Helvetica 55 Roman" panose="020B0500000000000000" pitchFamily="34" charset="0"/>
              </a:rPr>
              <a:t>cards</a:t>
            </a:r>
            <a:r>
              <a:rPr lang="en-GB" sz="1800" b="1" dirty="0">
                <a:solidFill>
                  <a:schemeClr val="accent2"/>
                </a:solidFill>
                <a:latin typeface="Helvetica 55 Roman" panose="020B0500000000000000" pitchFamily="34" charset="0"/>
              </a:rPr>
              <a:t>. </a:t>
            </a:r>
            <a:endParaRPr lang="en-GB" sz="1800" b="1" dirty="0" smtClean="0">
              <a:solidFill>
                <a:schemeClr val="accent2"/>
              </a:solidFill>
              <a:latin typeface="Helvetica 55 Roman" panose="020B0500000000000000" pitchFamily="34" charset="0"/>
            </a:endParaRPr>
          </a:p>
          <a:p>
            <a:pPr>
              <a:defRPr/>
            </a:pPr>
            <a:r>
              <a:rPr lang="en-GB" sz="1800" b="1" dirty="0" smtClean="0">
                <a:solidFill>
                  <a:schemeClr val="accent2"/>
                </a:solidFill>
                <a:latin typeface="Helvetica 55 Roman" panose="020B0500000000000000" pitchFamily="34" charset="0"/>
              </a:rPr>
              <a:t>Decide </a:t>
            </a:r>
            <a:r>
              <a:rPr lang="en-GB" sz="1800" b="1" dirty="0">
                <a:solidFill>
                  <a:schemeClr val="accent2"/>
                </a:solidFill>
                <a:latin typeface="Helvetica 55 Roman" panose="020B0500000000000000" pitchFamily="34" charset="0"/>
              </a:rPr>
              <a:t>which of the solutions </a:t>
            </a:r>
            <a:r>
              <a:rPr lang="en-GB" sz="1800" b="1" dirty="0" smtClean="0">
                <a:solidFill>
                  <a:schemeClr val="accent2"/>
                </a:solidFill>
                <a:latin typeface="Helvetica 55 Roman" panose="020B0500000000000000" pitchFamily="34" charset="0"/>
              </a:rPr>
              <a:t>are </a:t>
            </a:r>
            <a:r>
              <a:rPr lang="en-GB" sz="1800" b="1" dirty="0">
                <a:solidFill>
                  <a:schemeClr val="accent2"/>
                </a:solidFill>
                <a:latin typeface="Helvetica 55 Roman" panose="020B0500000000000000" pitchFamily="34" charset="0"/>
              </a:rPr>
              <a:t>the best for each Street Scenario</a:t>
            </a:r>
          </a:p>
          <a:p>
            <a:endParaRPr lang="en-GB" altLang="en-US" dirty="0"/>
          </a:p>
          <a:p>
            <a:endParaRPr lang="en-GB" dirty="0"/>
          </a:p>
        </p:txBody>
      </p:sp>
      <p:sp>
        <p:nvSpPr>
          <p:cNvPr id="13" name="Text Placeholder 3">
            <a:extLst>
              <a:ext uri="{FF2B5EF4-FFF2-40B4-BE49-F238E27FC236}">
                <a16:creationId xmlns="" xmlns:a16="http://schemas.microsoft.com/office/drawing/2014/main" id="{82F34874-6AB2-44B7-AB39-9219B6252868}"/>
              </a:ext>
            </a:extLst>
          </p:cNvPr>
          <p:cNvSpPr>
            <a:spLocks noGrp="1"/>
          </p:cNvSpPr>
          <p:nvPr>
            <p:ph type="body" sz="quarter" idx="12"/>
          </p:nvPr>
        </p:nvSpPr>
        <p:spPr>
          <a:xfrm>
            <a:off x="792163" y="4626000"/>
            <a:ext cx="5615837" cy="177998"/>
          </a:xfrm>
        </p:spPr>
        <p:txBody>
          <a:bodyPr/>
          <a:lstStyle/>
          <a:p>
            <a:r>
              <a:rPr lang="en-GB" dirty="0"/>
              <a:t>Big Street Survey </a:t>
            </a:r>
            <a:r>
              <a:rPr lang="en-US" dirty="0" smtClean="0"/>
              <a:t>| </a:t>
            </a:r>
            <a:fld id="{DEC52B34-4675-4365-9D97-45A6EC7468C9}" type="datetime4">
              <a:rPr lang="en-GB" smtClean="0"/>
              <a:pPr/>
              <a:t>08 January 2020</a:t>
            </a:fld>
            <a:endParaRPr lang="en-GB" dirty="0"/>
          </a:p>
        </p:txBody>
      </p:sp>
      <p:sp>
        <p:nvSpPr>
          <p:cNvPr id="14" name="Text Placeholder 3"/>
          <p:cNvSpPr>
            <a:spLocks noGrp="1"/>
          </p:cNvSpPr>
          <p:nvPr>
            <p:ph type="body" sz="quarter" idx="10"/>
          </p:nvPr>
        </p:nvSpPr>
        <p:spPr>
          <a:xfrm>
            <a:off x="792081" y="342175"/>
            <a:ext cx="5616000" cy="396000"/>
          </a:xfrm>
        </p:spPr>
        <p:txBody>
          <a:bodyPr/>
          <a:lstStyle/>
          <a:p>
            <a:r>
              <a:rPr lang="en-GB" dirty="0">
                <a:solidFill>
                  <a:schemeClr val="accent3"/>
                </a:solidFill>
              </a:rPr>
              <a:t>Street Scenario</a:t>
            </a:r>
          </a:p>
        </p:txBody>
      </p:sp>
    </p:spTree>
    <p:extLst>
      <p:ext uri="{BB962C8B-B14F-4D97-AF65-F5344CB8AC3E}">
        <p14:creationId xmlns:p14="http://schemas.microsoft.com/office/powerpoint/2010/main" val="22570144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792000" y="1491630"/>
            <a:ext cx="3275944" cy="2088232"/>
          </a:xfrm>
          <a:prstGeom prst="rect">
            <a:avLst/>
          </a:prstGeom>
        </p:spPr>
        <p:txBody>
          <a:bodyPr lIns="0" tIns="0" rIns="0" bIns="0"/>
          <a:lstStyle>
            <a:lvl1pPr marL="0" indent="0" algn="l" defTabSz="311079" rtl="0" eaLnBrk="1" latinLnBrk="0" hangingPunct="1">
              <a:lnSpc>
                <a:spcPct val="100000"/>
              </a:lnSpc>
              <a:spcBef>
                <a:spcPts val="0"/>
              </a:spcBef>
              <a:spcAft>
                <a:spcPts val="1200"/>
              </a:spcAft>
              <a:buFont typeface="Arial" pitchFamily="34" charset="0"/>
              <a:buNone/>
              <a:defRPr sz="1700" kern="1200">
                <a:solidFill>
                  <a:schemeClr val="tx1"/>
                </a:solidFill>
                <a:latin typeface="+mn-lt"/>
                <a:ea typeface="+mn-ea"/>
                <a:cs typeface="+mn-cs"/>
              </a:defRPr>
            </a:lvl1pPr>
            <a:lvl2pPr marL="155540" indent="0" algn="l" defTabSz="311079" rtl="0" eaLnBrk="1" latinLnBrk="0" hangingPunct="1">
              <a:lnSpc>
                <a:spcPct val="100000"/>
              </a:lnSpc>
              <a:spcBef>
                <a:spcPts val="0"/>
              </a:spcBef>
              <a:spcAft>
                <a:spcPts val="1200"/>
              </a:spcAft>
              <a:buFont typeface="Arial" pitchFamily="34" charset="0"/>
              <a:buNone/>
              <a:defRPr sz="1700" kern="1200">
                <a:solidFill>
                  <a:schemeClr val="tx1"/>
                </a:solidFill>
                <a:latin typeface="+mn-lt"/>
                <a:ea typeface="+mn-ea"/>
                <a:cs typeface="+mn-cs"/>
              </a:defRPr>
            </a:lvl2pPr>
            <a:lvl3pPr marL="311079" indent="0" algn="l" defTabSz="311079" rtl="0" eaLnBrk="1" latinLnBrk="0" hangingPunct="1">
              <a:lnSpc>
                <a:spcPct val="100000"/>
              </a:lnSpc>
              <a:spcBef>
                <a:spcPts val="0"/>
              </a:spcBef>
              <a:spcAft>
                <a:spcPts val="1200"/>
              </a:spcAft>
              <a:buFont typeface="Arial" pitchFamily="34" charset="0"/>
              <a:buNone/>
              <a:defRPr sz="1700" kern="1200">
                <a:solidFill>
                  <a:schemeClr val="tx1"/>
                </a:solidFill>
                <a:latin typeface="+mn-lt"/>
                <a:ea typeface="+mn-ea"/>
                <a:cs typeface="+mn-cs"/>
              </a:defRPr>
            </a:lvl3pPr>
            <a:lvl4pPr marL="466618" indent="0" algn="l" defTabSz="311079" rtl="0" eaLnBrk="1" latinLnBrk="0" hangingPunct="1">
              <a:lnSpc>
                <a:spcPct val="100000"/>
              </a:lnSpc>
              <a:spcBef>
                <a:spcPts val="0"/>
              </a:spcBef>
              <a:spcAft>
                <a:spcPts val="1200"/>
              </a:spcAft>
              <a:buFont typeface="Arial" pitchFamily="34" charset="0"/>
              <a:buNone/>
              <a:defRPr sz="1700" kern="1200">
                <a:solidFill>
                  <a:schemeClr val="tx1"/>
                </a:solidFill>
                <a:latin typeface="+mn-lt"/>
                <a:ea typeface="+mn-ea"/>
                <a:cs typeface="+mn-cs"/>
              </a:defRPr>
            </a:lvl4pPr>
            <a:lvl5pPr marL="622157" indent="0" algn="l" defTabSz="311079" rtl="0" eaLnBrk="1" latinLnBrk="0" hangingPunct="1">
              <a:lnSpc>
                <a:spcPct val="100000"/>
              </a:lnSpc>
              <a:spcBef>
                <a:spcPts val="0"/>
              </a:spcBef>
              <a:spcAft>
                <a:spcPts val="1200"/>
              </a:spcAft>
              <a:buFont typeface="Arial" pitchFamily="34" charset="0"/>
              <a:buNone/>
              <a:defRPr sz="1700" kern="1200">
                <a:solidFill>
                  <a:schemeClr val="tx1"/>
                </a:solidFill>
                <a:latin typeface="+mn-lt"/>
                <a:ea typeface="+mn-ea"/>
                <a:cs typeface="+mn-cs"/>
              </a:defRPr>
            </a:lvl5pPr>
            <a:lvl6pPr marL="855467" indent="-77770" algn="l" defTabSz="311079" rtl="0" eaLnBrk="1" latinLnBrk="0" hangingPunct="1">
              <a:spcBef>
                <a:spcPct val="20000"/>
              </a:spcBef>
              <a:buFont typeface="Arial" pitchFamily="34" charset="0"/>
              <a:buChar char="•"/>
              <a:defRPr sz="680" kern="1200">
                <a:solidFill>
                  <a:schemeClr val="tx1"/>
                </a:solidFill>
                <a:latin typeface="+mn-lt"/>
                <a:ea typeface="+mn-ea"/>
                <a:cs typeface="+mn-cs"/>
              </a:defRPr>
            </a:lvl6pPr>
            <a:lvl7pPr marL="1011006" indent="-77770" algn="l" defTabSz="311079" rtl="0" eaLnBrk="1" latinLnBrk="0" hangingPunct="1">
              <a:spcBef>
                <a:spcPct val="20000"/>
              </a:spcBef>
              <a:buFont typeface="Arial" pitchFamily="34" charset="0"/>
              <a:buChar char="•"/>
              <a:defRPr sz="680" kern="1200">
                <a:solidFill>
                  <a:schemeClr val="tx1"/>
                </a:solidFill>
                <a:latin typeface="+mn-lt"/>
                <a:ea typeface="+mn-ea"/>
                <a:cs typeface="+mn-cs"/>
              </a:defRPr>
            </a:lvl7pPr>
            <a:lvl8pPr marL="1166546" indent="-77770" algn="l" defTabSz="311079" rtl="0" eaLnBrk="1" latinLnBrk="0" hangingPunct="1">
              <a:spcBef>
                <a:spcPct val="20000"/>
              </a:spcBef>
              <a:buFont typeface="Arial" pitchFamily="34" charset="0"/>
              <a:buChar char="•"/>
              <a:defRPr sz="680" kern="1200">
                <a:solidFill>
                  <a:schemeClr val="tx1"/>
                </a:solidFill>
                <a:latin typeface="+mn-lt"/>
                <a:ea typeface="+mn-ea"/>
                <a:cs typeface="+mn-cs"/>
              </a:defRPr>
            </a:lvl8pPr>
            <a:lvl9pPr marL="1322085" indent="-77770" algn="l" defTabSz="311079" rtl="0" eaLnBrk="1" latinLnBrk="0" hangingPunct="1">
              <a:spcBef>
                <a:spcPct val="20000"/>
              </a:spcBef>
              <a:buFont typeface="Arial" pitchFamily="34" charset="0"/>
              <a:buChar char="•"/>
              <a:defRPr sz="680" kern="1200">
                <a:solidFill>
                  <a:schemeClr val="tx1"/>
                </a:solidFill>
                <a:latin typeface="+mn-lt"/>
                <a:ea typeface="+mn-ea"/>
                <a:cs typeface="+mn-cs"/>
              </a:defRPr>
            </a:lvl9pPr>
          </a:lstStyle>
          <a:p>
            <a:pPr>
              <a:defRPr/>
            </a:pPr>
            <a:r>
              <a:rPr lang="en-GB" sz="1800" b="1" dirty="0" smtClean="0">
                <a:solidFill>
                  <a:schemeClr val="accent2"/>
                </a:solidFill>
                <a:latin typeface="Helvetica 55 Roman" panose="020B0500000000000000" pitchFamily="34" charset="0"/>
              </a:rPr>
              <a:t>Discuss and share </a:t>
            </a:r>
            <a:r>
              <a:rPr lang="en-GB" sz="1800" b="1" dirty="0">
                <a:solidFill>
                  <a:schemeClr val="accent2"/>
                </a:solidFill>
                <a:latin typeface="Helvetica 55 Roman" panose="020B0500000000000000" pitchFamily="34" charset="0"/>
              </a:rPr>
              <a:t>the solutions you have come up with to the whole class. </a:t>
            </a:r>
            <a:endParaRPr lang="en-GB" sz="1800" b="1" dirty="0" smtClean="0">
              <a:solidFill>
                <a:schemeClr val="accent2"/>
              </a:solidFill>
              <a:latin typeface="Helvetica 55 Roman" panose="020B0500000000000000" pitchFamily="34" charset="0"/>
            </a:endParaRPr>
          </a:p>
          <a:p>
            <a:pPr>
              <a:defRPr/>
            </a:pPr>
            <a:r>
              <a:rPr lang="en-GB" sz="1800" b="1" dirty="0" smtClean="0">
                <a:solidFill>
                  <a:schemeClr val="accent2"/>
                </a:solidFill>
                <a:latin typeface="Helvetica 55 Roman" panose="020B0500000000000000" pitchFamily="34" charset="0"/>
              </a:rPr>
              <a:t>Why </a:t>
            </a:r>
            <a:r>
              <a:rPr lang="en-GB" sz="1800" b="1" dirty="0">
                <a:solidFill>
                  <a:schemeClr val="accent2"/>
                </a:solidFill>
                <a:latin typeface="Helvetica 55 Roman" panose="020B0500000000000000" pitchFamily="34" charset="0"/>
              </a:rPr>
              <a:t>do you think they will work?</a:t>
            </a:r>
          </a:p>
          <a:p>
            <a:endParaRPr lang="en-GB" altLang="en-US" dirty="0" smtClean="0"/>
          </a:p>
          <a:p>
            <a:endParaRPr lang="en-GB" dirty="0"/>
          </a:p>
        </p:txBody>
      </p:sp>
      <p:sp>
        <p:nvSpPr>
          <p:cNvPr id="6" name="Text Placeholder 3">
            <a:extLst>
              <a:ext uri="{FF2B5EF4-FFF2-40B4-BE49-F238E27FC236}">
                <a16:creationId xmlns="" xmlns:a16="http://schemas.microsoft.com/office/drawing/2014/main" id="{82F34874-6AB2-44B7-AB39-9219B6252868}"/>
              </a:ext>
            </a:extLst>
          </p:cNvPr>
          <p:cNvSpPr>
            <a:spLocks noGrp="1"/>
          </p:cNvSpPr>
          <p:nvPr>
            <p:ph type="body" sz="quarter" idx="12"/>
          </p:nvPr>
        </p:nvSpPr>
        <p:spPr>
          <a:xfrm>
            <a:off x="792163" y="4626000"/>
            <a:ext cx="5615837" cy="177998"/>
          </a:xfrm>
        </p:spPr>
        <p:txBody>
          <a:bodyPr/>
          <a:lstStyle/>
          <a:p>
            <a:r>
              <a:rPr lang="en-GB" dirty="0"/>
              <a:t>Big Street Survey </a:t>
            </a:r>
            <a:r>
              <a:rPr lang="en-US" dirty="0" smtClean="0"/>
              <a:t>| </a:t>
            </a:r>
            <a:fld id="{DEC52B34-4675-4365-9D97-45A6EC7468C9}" type="datetime4">
              <a:rPr lang="en-GB" smtClean="0"/>
              <a:pPr/>
              <a:t>08 January 2020</a:t>
            </a:fld>
            <a:endParaRPr lang="en-GB" dirty="0"/>
          </a:p>
        </p:txBody>
      </p:sp>
      <p:sp>
        <p:nvSpPr>
          <p:cNvPr id="7" name="Text Placeholder 3"/>
          <p:cNvSpPr>
            <a:spLocks noGrp="1"/>
          </p:cNvSpPr>
          <p:nvPr>
            <p:ph type="body" sz="quarter" idx="10"/>
          </p:nvPr>
        </p:nvSpPr>
        <p:spPr>
          <a:xfrm>
            <a:off x="792000" y="466918"/>
            <a:ext cx="5616000" cy="396000"/>
          </a:xfrm>
        </p:spPr>
        <p:txBody>
          <a:bodyPr/>
          <a:lstStyle/>
          <a:p>
            <a:r>
              <a:rPr lang="en-GB" dirty="0">
                <a:solidFill>
                  <a:schemeClr val="accent3"/>
                </a:solidFill>
              </a:rPr>
              <a:t>Street Scenario</a:t>
            </a: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0" y="1275606"/>
            <a:ext cx="4049099" cy="2702402"/>
          </a:xfrm>
          <a:prstGeom prst="rect">
            <a:avLst/>
          </a:prstGeom>
        </p:spPr>
      </p:pic>
    </p:spTree>
    <p:extLst>
      <p:ext uri="{BB962C8B-B14F-4D97-AF65-F5344CB8AC3E}">
        <p14:creationId xmlns:p14="http://schemas.microsoft.com/office/powerpoint/2010/main" val="32056582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8" y="0"/>
            <a:ext cx="8820472" cy="514350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26295" y="51469"/>
            <a:ext cx="3330434" cy="2016224"/>
          </a:xfrm>
          <a:prstGeom prst="rect">
            <a:avLst/>
          </a:prstGeom>
        </p:spPr>
      </p:pic>
      <p:sp>
        <p:nvSpPr>
          <p:cNvPr id="7" name="TextBox 6"/>
          <p:cNvSpPr txBox="1"/>
          <p:nvPr/>
        </p:nvSpPr>
        <p:spPr>
          <a:xfrm>
            <a:off x="6266608" y="915566"/>
            <a:ext cx="2049807" cy="574907"/>
          </a:xfrm>
          <a:prstGeom prst="rect">
            <a:avLst/>
          </a:prstGeom>
        </p:spPr>
        <p:txBody>
          <a:bodyPr lIns="0" tIns="0" rIns="0" bIns="0"/>
          <a:lstStyle>
            <a:lvl1pPr indent="0" defTabSz="311079">
              <a:lnSpc>
                <a:spcPct val="100000"/>
              </a:lnSpc>
              <a:spcBef>
                <a:spcPct val="20000"/>
              </a:spcBef>
              <a:buFont typeface="Arial" pitchFamily="34" charset="0"/>
              <a:buNone/>
              <a:defRPr sz="1800" b="1">
                <a:solidFill>
                  <a:schemeClr val="accent2"/>
                </a:solidFill>
                <a:latin typeface="+mj-lt"/>
              </a:defRPr>
            </a:lvl1pPr>
            <a:lvl2pPr marL="155540" indent="0" defTabSz="311079">
              <a:spcBef>
                <a:spcPct val="20000"/>
              </a:spcBef>
              <a:buFont typeface="Arial" pitchFamily="34" charset="0"/>
              <a:buNone/>
              <a:defRPr sz="2600" b="1">
                <a:solidFill>
                  <a:schemeClr val="accent2"/>
                </a:solidFill>
                <a:latin typeface="+mj-lt"/>
              </a:defRPr>
            </a:lvl2pPr>
            <a:lvl3pPr marL="311079" indent="0" defTabSz="311079">
              <a:spcBef>
                <a:spcPct val="20000"/>
              </a:spcBef>
              <a:buFont typeface="Arial" pitchFamily="34" charset="0"/>
              <a:buNone/>
              <a:defRPr sz="2600" b="1">
                <a:solidFill>
                  <a:schemeClr val="accent2"/>
                </a:solidFill>
                <a:latin typeface="+mj-lt"/>
              </a:defRPr>
            </a:lvl3pPr>
            <a:lvl4pPr marL="466618" indent="0" defTabSz="311079">
              <a:spcBef>
                <a:spcPct val="20000"/>
              </a:spcBef>
              <a:buFont typeface="Arial" pitchFamily="34" charset="0"/>
              <a:buNone/>
              <a:defRPr sz="2600" b="1">
                <a:solidFill>
                  <a:schemeClr val="accent2"/>
                </a:solidFill>
                <a:latin typeface="+mj-lt"/>
              </a:defRPr>
            </a:lvl4pPr>
            <a:lvl5pPr marL="622157" indent="0" defTabSz="311079">
              <a:spcBef>
                <a:spcPct val="20000"/>
              </a:spcBef>
              <a:buFont typeface="Arial" pitchFamily="34" charset="0"/>
              <a:buNone/>
              <a:defRPr sz="2600" b="1">
                <a:solidFill>
                  <a:schemeClr val="accent2"/>
                </a:solidFill>
                <a:latin typeface="+mj-lt"/>
              </a:defRPr>
            </a:lvl5pPr>
            <a:lvl6pPr marL="855467" indent="-77770" defTabSz="311079">
              <a:spcBef>
                <a:spcPct val="20000"/>
              </a:spcBef>
              <a:buFont typeface="Arial" pitchFamily="34" charset="0"/>
              <a:buChar char="•"/>
              <a:defRPr sz="680"/>
            </a:lvl6pPr>
            <a:lvl7pPr marL="1011006" indent="-77770" defTabSz="311079">
              <a:spcBef>
                <a:spcPct val="20000"/>
              </a:spcBef>
              <a:buFont typeface="Arial" pitchFamily="34" charset="0"/>
              <a:buChar char="•"/>
              <a:defRPr sz="680"/>
            </a:lvl7pPr>
            <a:lvl8pPr marL="1166546" indent="-77770" defTabSz="311079">
              <a:spcBef>
                <a:spcPct val="20000"/>
              </a:spcBef>
              <a:buFont typeface="Arial" pitchFamily="34" charset="0"/>
              <a:buChar char="•"/>
              <a:defRPr sz="680"/>
            </a:lvl8pPr>
            <a:lvl9pPr marL="1322085" indent="-77770" defTabSz="311079">
              <a:spcBef>
                <a:spcPct val="20000"/>
              </a:spcBef>
              <a:buFont typeface="Arial" pitchFamily="34" charset="0"/>
              <a:buChar char="•"/>
              <a:defRPr sz="680"/>
            </a:lvl9pPr>
          </a:lstStyle>
          <a:p>
            <a:r>
              <a:rPr lang="en-GB" dirty="0">
                <a:solidFill>
                  <a:schemeClr val="tx1"/>
                </a:solidFill>
              </a:rPr>
              <a:t>Vote with your feet</a:t>
            </a:r>
          </a:p>
        </p:txBody>
      </p:sp>
    </p:spTree>
    <p:extLst>
      <p:ext uri="{BB962C8B-B14F-4D97-AF65-F5344CB8AC3E}">
        <p14:creationId xmlns:p14="http://schemas.microsoft.com/office/powerpoint/2010/main" val="18542742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GB" dirty="0">
                <a:solidFill>
                  <a:schemeClr val="accent3"/>
                </a:solidFill>
              </a:rPr>
              <a:t>Our Street Scenario</a:t>
            </a:r>
          </a:p>
        </p:txBody>
      </p:sp>
      <p:sp>
        <p:nvSpPr>
          <p:cNvPr id="9" name="Rectangle 8"/>
          <p:cNvSpPr/>
          <p:nvPr/>
        </p:nvSpPr>
        <p:spPr>
          <a:xfrm>
            <a:off x="706661" y="1129417"/>
            <a:ext cx="3571116" cy="1200329"/>
          </a:xfrm>
          <a:prstGeom prst="rect">
            <a:avLst/>
          </a:prstGeom>
        </p:spPr>
        <p:txBody>
          <a:bodyPr wrap="square">
            <a:spAutoFit/>
          </a:bodyPr>
          <a:lstStyle/>
          <a:p>
            <a:pPr>
              <a:defRPr/>
            </a:pPr>
            <a:r>
              <a:rPr lang="en-GB" sz="1800" dirty="0">
                <a:solidFill>
                  <a:schemeClr val="accent2"/>
                </a:solidFill>
                <a:latin typeface="Helvetica 55 Roman" panose="020B0500000000000000" pitchFamily="34" charset="0"/>
              </a:rPr>
              <a:t>Now you have seen a lot of problems that face schools across the country</a:t>
            </a:r>
            <a:r>
              <a:rPr lang="en-GB" sz="1800" b="1" dirty="0">
                <a:solidFill>
                  <a:schemeClr val="accent2"/>
                </a:solidFill>
                <a:latin typeface="Helvetica 55 Roman" panose="020B0500000000000000" pitchFamily="34" charset="0"/>
              </a:rPr>
              <a:t>, what are the issues that affect your school?</a:t>
            </a:r>
          </a:p>
        </p:txBody>
      </p:sp>
      <p:sp>
        <p:nvSpPr>
          <p:cNvPr id="10" name="Content Placeholder 34893"/>
          <p:cNvSpPr txBox="1">
            <a:spLocks/>
          </p:cNvSpPr>
          <p:nvPr/>
        </p:nvSpPr>
        <p:spPr>
          <a:xfrm>
            <a:off x="5019026" y="1803902"/>
            <a:ext cx="3986704" cy="15172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GB" sz="1800" dirty="0">
                <a:solidFill>
                  <a:schemeClr val="accent2"/>
                </a:solidFill>
                <a:latin typeface="Helvetica 55 Roman" panose="020B0500000000000000" pitchFamily="34" charset="0"/>
              </a:rPr>
              <a:t>Using the information and photos that you collected in the field, </a:t>
            </a:r>
            <a:r>
              <a:rPr lang="en-GB" sz="1800" dirty="0" smtClean="0">
                <a:solidFill>
                  <a:schemeClr val="accent2"/>
                </a:solidFill>
                <a:latin typeface="Helvetica 55 Roman" panose="020B0500000000000000" pitchFamily="34" charset="0"/>
              </a:rPr>
              <a:t>in </a:t>
            </a:r>
            <a:r>
              <a:rPr lang="en-GB" sz="1800" dirty="0">
                <a:solidFill>
                  <a:schemeClr val="accent2"/>
                </a:solidFill>
                <a:latin typeface="Helvetica 55 Roman" panose="020B0500000000000000" pitchFamily="34" charset="0"/>
              </a:rPr>
              <a:t>the Street Smart section of your pupil booklet write down </a:t>
            </a:r>
            <a:r>
              <a:rPr lang="en-GB" sz="1800" dirty="0" smtClean="0">
                <a:solidFill>
                  <a:schemeClr val="accent2"/>
                </a:solidFill>
                <a:latin typeface="Helvetica 55 Roman" panose="020B0500000000000000" pitchFamily="34" charset="0"/>
              </a:rPr>
              <a:t>three </a:t>
            </a:r>
            <a:r>
              <a:rPr lang="en-GB" sz="1800" dirty="0">
                <a:solidFill>
                  <a:schemeClr val="accent2"/>
                </a:solidFill>
                <a:latin typeface="Helvetica 55 Roman" panose="020B0500000000000000" pitchFamily="34" charset="0"/>
              </a:rPr>
              <a:t>problems that will form part of the School Scenario.</a:t>
            </a:r>
          </a:p>
        </p:txBody>
      </p:sp>
      <p:sp>
        <p:nvSpPr>
          <p:cNvPr id="14" name="Rectangle 13"/>
          <p:cNvSpPr/>
          <p:nvPr/>
        </p:nvSpPr>
        <p:spPr>
          <a:xfrm>
            <a:off x="7012378" y="3822179"/>
            <a:ext cx="1445268" cy="923330"/>
          </a:xfrm>
          <a:prstGeom prst="rect">
            <a:avLst/>
          </a:prstGeom>
        </p:spPr>
        <p:txBody>
          <a:bodyPr wrap="square">
            <a:spAutoFit/>
          </a:bodyPr>
          <a:lstStyle/>
          <a:p>
            <a:pPr>
              <a:defRPr/>
            </a:pPr>
            <a:r>
              <a:rPr lang="en-GB" sz="1800" dirty="0">
                <a:solidFill>
                  <a:schemeClr val="accent2"/>
                </a:solidFill>
                <a:latin typeface="Helvetica 55 Roman" panose="020B0500000000000000" pitchFamily="34" charset="0"/>
              </a:rPr>
              <a:t>Now set about solving it!</a:t>
            </a:r>
          </a:p>
        </p:txBody>
      </p:sp>
      <p:cxnSp>
        <p:nvCxnSpPr>
          <p:cNvPr id="17" name="Straight Arrow Connector 16"/>
          <p:cNvCxnSpPr/>
          <p:nvPr/>
        </p:nvCxnSpPr>
        <p:spPr>
          <a:xfrm>
            <a:off x="4211698" y="2134247"/>
            <a:ext cx="807328" cy="7250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7508084" y="3147814"/>
            <a:ext cx="16244" cy="67436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4252" y="2427734"/>
            <a:ext cx="3548769" cy="25827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3766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792000" y="386062"/>
            <a:ext cx="5616000" cy="396000"/>
          </a:xfrm>
        </p:spPr>
        <p:txBody>
          <a:bodyPr/>
          <a:lstStyle/>
          <a:p>
            <a:r>
              <a:rPr lang="en-GB" dirty="0">
                <a:solidFill>
                  <a:schemeClr val="accent3"/>
                </a:solidFill>
              </a:rPr>
              <a:t>Map Action</a:t>
            </a:r>
          </a:p>
        </p:txBody>
      </p:sp>
      <p:sp>
        <p:nvSpPr>
          <p:cNvPr id="7" name="Content Placeholder 2"/>
          <p:cNvSpPr txBox="1">
            <a:spLocks/>
          </p:cNvSpPr>
          <p:nvPr/>
        </p:nvSpPr>
        <p:spPr>
          <a:xfrm>
            <a:off x="6948264" y="1682351"/>
            <a:ext cx="1929570" cy="2308324"/>
          </a:xfrm>
          <a:prstGeom prst="rect">
            <a:avLst/>
          </a:prstGeom>
        </p:spPr>
        <p:txBody>
          <a:bodyPr wrap="square">
            <a:spAutoFit/>
          </a:bodyPr>
          <a:lstStyle>
            <a:defPPr>
              <a:defRPr lang="en-US"/>
            </a:defPPr>
            <a:lvl1pPr>
              <a:defRPr sz="1800" b="1">
                <a:solidFill>
                  <a:schemeClr val="accent2"/>
                </a:solidFill>
                <a:latin typeface="Helvetica 55 Roman" panose="020B0500000000000000" pitchFamily="34" charset="0"/>
              </a:defRPr>
            </a:lvl1pPr>
          </a:lstStyle>
          <a:p>
            <a:r>
              <a:rPr lang="en-GB" dirty="0"/>
              <a:t>Then add on any other ideas that would make the area a better place to live and travel.</a:t>
            </a:r>
          </a:p>
          <a:p>
            <a:endParaRPr lang="en-GB" dirty="0"/>
          </a:p>
        </p:txBody>
      </p:sp>
      <p:pic>
        <p:nvPicPr>
          <p:cNvPr id="9" name="Picture 7" descr="ma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8017" y="1051885"/>
            <a:ext cx="3839381" cy="3569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
            <a:extLst>
              <a:ext uri="{FF2B5EF4-FFF2-40B4-BE49-F238E27FC236}">
                <a16:creationId xmlns="" xmlns:a16="http://schemas.microsoft.com/office/drawing/2014/main" id="{9E5A809F-9339-4AB8-ABC5-728119C0D17C}"/>
              </a:ext>
            </a:extLst>
          </p:cNvPr>
          <p:cNvSpPr>
            <a:spLocks noGrp="1"/>
          </p:cNvSpPr>
          <p:nvPr>
            <p:ph type="body" sz="quarter" idx="12"/>
          </p:nvPr>
        </p:nvSpPr>
        <p:spPr>
          <a:xfrm>
            <a:off x="792163" y="4626000"/>
            <a:ext cx="5615837" cy="177998"/>
          </a:xfrm>
        </p:spPr>
        <p:txBody>
          <a:bodyPr/>
          <a:lstStyle/>
          <a:p>
            <a:r>
              <a:rPr lang="en-GB" dirty="0"/>
              <a:t>Big Street Survey | </a:t>
            </a:r>
            <a:fld id="{DEC52B34-4675-4365-9D97-45A6EC7468C9}" type="datetime4">
              <a:rPr lang="en-GB" smtClean="0"/>
              <a:pPr/>
              <a:t>08 January 2020</a:t>
            </a:fld>
            <a:endParaRPr lang="en-GB" dirty="0"/>
          </a:p>
        </p:txBody>
      </p:sp>
      <p:sp>
        <p:nvSpPr>
          <p:cNvPr id="2" name="Rectangle 1"/>
          <p:cNvSpPr/>
          <p:nvPr/>
        </p:nvSpPr>
        <p:spPr>
          <a:xfrm>
            <a:off x="692373" y="1663265"/>
            <a:ext cx="2007419" cy="1200329"/>
          </a:xfrm>
          <a:prstGeom prst="rect">
            <a:avLst/>
          </a:prstGeom>
        </p:spPr>
        <p:txBody>
          <a:bodyPr wrap="square">
            <a:spAutoFit/>
          </a:bodyPr>
          <a:lstStyle/>
          <a:p>
            <a:pPr>
              <a:defRPr/>
            </a:pPr>
            <a:r>
              <a:rPr lang="en-GB" sz="1800" b="1" dirty="0">
                <a:solidFill>
                  <a:schemeClr val="accent2"/>
                </a:solidFill>
                <a:latin typeface="Helvetica 55 Roman" panose="020B0500000000000000" pitchFamily="34" charset="0"/>
              </a:rPr>
              <a:t>On the maps on your table, draw on your three solutions.</a:t>
            </a:r>
          </a:p>
        </p:txBody>
      </p:sp>
    </p:spTree>
    <p:extLst>
      <p:ext uri="{BB962C8B-B14F-4D97-AF65-F5344CB8AC3E}">
        <p14:creationId xmlns:p14="http://schemas.microsoft.com/office/powerpoint/2010/main" val="5993600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GB" dirty="0">
                <a:solidFill>
                  <a:schemeClr val="accent3"/>
                </a:solidFill>
              </a:rPr>
              <a:t>Class Manifesto</a:t>
            </a:r>
          </a:p>
        </p:txBody>
      </p:sp>
      <p:sp>
        <p:nvSpPr>
          <p:cNvPr id="14" name="Text Placeholder 1">
            <a:extLst>
              <a:ext uri="{FF2B5EF4-FFF2-40B4-BE49-F238E27FC236}">
                <a16:creationId xmlns="" xmlns:a16="http://schemas.microsoft.com/office/drawing/2014/main" id="{9E5A809F-9339-4AB8-ABC5-728119C0D17C}"/>
              </a:ext>
            </a:extLst>
          </p:cNvPr>
          <p:cNvSpPr>
            <a:spLocks noGrp="1"/>
          </p:cNvSpPr>
          <p:nvPr>
            <p:ph type="body" sz="quarter" idx="12"/>
          </p:nvPr>
        </p:nvSpPr>
        <p:spPr>
          <a:xfrm>
            <a:off x="792163" y="4770016"/>
            <a:ext cx="5615837" cy="177998"/>
          </a:xfrm>
        </p:spPr>
        <p:txBody>
          <a:bodyPr/>
          <a:lstStyle/>
          <a:p>
            <a:r>
              <a:rPr lang="en-GB" dirty="0"/>
              <a:t>Big Street Survey | </a:t>
            </a:r>
            <a:fld id="{DEC52B34-4675-4365-9D97-45A6EC7468C9}" type="datetime4">
              <a:rPr lang="en-GB" smtClean="0"/>
              <a:pPr/>
              <a:t>08 January 2020</a:t>
            </a:fld>
            <a:endParaRPr lang="en-GB" dirty="0"/>
          </a:p>
        </p:txBody>
      </p:sp>
      <p:sp>
        <p:nvSpPr>
          <p:cNvPr id="15" name="Content Placeholder 2"/>
          <p:cNvSpPr txBox="1">
            <a:spLocks/>
          </p:cNvSpPr>
          <p:nvPr/>
        </p:nvSpPr>
        <p:spPr>
          <a:xfrm>
            <a:off x="775922" y="1364735"/>
            <a:ext cx="2813851" cy="1754326"/>
          </a:xfrm>
          <a:prstGeom prst="rect">
            <a:avLst/>
          </a:prstGeom>
        </p:spPr>
        <p:txBody>
          <a:bodyPr wrap="square">
            <a:spAutoFit/>
          </a:bodyPr>
          <a:lstStyle>
            <a:defPPr>
              <a:defRPr lang="en-US"/>
            </a:defPPr>
            <a:lvl1pPr>
              <a:defRPr sz="1800" b="1">
                <a:solidFill>
                  <a:schemeClr val="accent2"/>
                </a:solidFill>
                <a:latin typeface="Helvetica 55 Roman" panose="020B0500000000000000" pitchFamily="34" charset="0"/>
              </a:defRPr>
            </a:lvl1pPr>
          </a:lstStyle>
          <a:p>
            <a:r>
              <a:rPr lang="en-GB" altLang="en-US" dirty="0" smtClean="0"/>
              <a:t>As </a:t>
            </a:r>
            <a:r>
              <a:rPr lang="en-GB" altLang="en-US" dirty="0"/>
              <a:t>a class, agree the five most important things that you would all like to change which would improve the area you live in</a:t>
            </a:r>
            <a:r>
              <a:rPr lang="en-GB" altLang="en-US" dirty="0" smtClean="0"/>
              <a:t>.</a:t>
            </a:r>
            <a:endParaRPr lang="en-GB" altLang="en-US" dirty="0"/>
          </a:p>
        </p:txBody>
      </p:sp>
      <p:pic>
        <p:nvPicPr>
          <p:cNvPr id="16" name="Picture 15"/>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4067944" y="1331855"/>
            <a:ext cx="4528774" cy="30709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06139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2771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lstStyle/>
          <a:p>
            <a:r>
              <a:rPr lang="en-GB" dirty="0" smtClean="0"/>
              <a:t>How do you get to school?</a:t>
            </a:r>
            <a:endParaRPr lang="en-GB" dirty="0"/>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44008" y="823020"/>
            <a:ext cx="4320480" cy="4320480"/>
          </a:xfrm>
          <a:prstGeom prst="rect">
            <a:avLst/>
          </a:prstGeom>
        </p:spPr>
      </p:pic>
    </p:spTree>
    <p:extLst>
      <p:ext uri="{BB962C8B-B14F-4D97-AF65-F5344CB8AC3E}">
        <p14:creationId xmlns:p14="http://schemas.microsoft.com/office/powerpoint/2010/main" val="40288795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82F34874-6AB2-44B7-AB39-9219B6252868}"/>
              </a:ext>
            </a:extLst>
          </p:cNvPr>
          <p:cNvSpPr>
            <a:spLocks noGrp="1"/>
          </p:cNvSpPr>
          <p:nvPr>
            <p:ph type="body" sz="quarter" idx="12"/>
          </p:nvPr>
        </p:nvSpPr>
        <p:spPr/>
        <p:txBody>
          <a:bodyPr/>
          <a:lstStyle/>
          <a:p>
            <a:r>
              <a:rPr lang="en-GB" dirty="0"/>
              <a:t>Big Street Survey </a:t>
            </a:r>
            <a:r>
              <a:rPr lang="en-US" dirty="0" smtClean="0"/>
              <a:t>| </a:t>
            </a:r>
            <a:fld id="{DEC52B34-4675-4365-9D97-45A6EC7468C9}" type="datetime4">
              <a:rPr lang="en-GB" smtClean="0"/>
              <a:pPr/>
              <a:t>08 January 2020</a:t>
            </a:fld>
            <a:endParaRPr lang="en-GB" dirty="0"/>
          </a:p>
        </p:txBody>
      </p:sp>
      <p:pic>
        <p:nvPicPr>
          <p:cNvPr id="9" name="Picture 8"/>
          <p:cNvPicPr>
            <a:picLocks noChangeAspect="1"/>
          </p:cNvPicPr>
          <p:nvPr/>
        </p:nvPicPr>
        <p:blipFill>
          <a:blip r:embed="rId3"/>
          <a:stretch>
            <a:fillRect/>
          </a:stretch>
        </p:blipFill>
        <p:spPr>
          <a:xfrm>
            <a:off x="3347864" y="346520"/>
            <a:ext cx="3911999" cy="4332697"/>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4" cstate="screen">
            <a:clrChange>
              <a:clrFrom>
                <a:srgbClr val="FFFEFD"/>
              </a:clrFrom>
              <a:clrTo>
                <a:srgbClr val="FFFEFD">
                  <a:alpha val="0"/>
                </a:srgbClr>
              </a:clrTo>
            </a:clrChange>
            <a:extLst>
              <a:ext uri="{28A0092B-C50C-407E-A947-70E740481C1C}">
                <a14:useLocalDpi xmlns:a14="http://schemas.microsoft.com/office/drawing/2010/main"/>
              </a:ext>
            </a:extLst>
          </a:blip>
          <a:stretch>
            <a:fillRect/>
          </a:stretch>
        </p:blipFill>
        <p:spPr>
          <a:xfrm>
            <a:off x="5793203" y="1852379"/>
            <a:ext cx="1504005" cy="1504005"/>
          </a:xfrm>
          <a:prstGeom prst="rect">
            <a:avLst/>
          </a:prstGeom>
        </p:spPr>
      </p:pic>
      <p:pic>
        <p:nvPicPr>
          <p:cNvPr id="14" name="Picture 1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05822" y="515168"/>
            <a:ext cx="1061753" cy="957074"/>
          </a:xfrm>
          <a:prstGeom prst="rect">
            <a:avLst/>
          </a:prstGeom>
        </p:spPr>
      </p:pic>
      <p:sp>
        <p:nvSpPr>
          <p:cNvPr id="17" name="Rectangle 16"/>
          <p:cNvSpPr/>
          <p:nvPr/>
        </p:nvSpPr>
        <p:spPr>
          <a:xfrm>
            <a:off x="913899" y="1588720"/>
            <a:ext cx="2017657" cy="2031325"/>
          </a:xfrm>
          <a:prstGeom prst="rect">
            <a:avLst/>
          </a:prstGeom>
        </p:spPr>
        <p:txBody>
          <a:bodyPr wrap="square">
            <a:spAutoFit/>
          </a:bodyPr>
          <a:lstStyle/>
          <a:p>
            <a:pPr>
              <a:spcBef>
                <a:spcPct val="0"/>
              </a:spcBef>
            </a:pPr>
            <a:r>
              <a:rPr lang="en-GB" altLang="en-US" sz="1800" b="1" dirty="0" smtClean="0">
                <a:solidFill>
                  <a:schemeClr val="accent2"/>
                </a:solidFill>
                <a:latin typeface="Helvetica 55 Roman" panose="020B0500000000000000" pitchFamily="34" charset="0"/>
              </a:rPr>
              <a:t>In your pupil booklet, draw </a:t>
            </a:r>
            <a:r>
              <a:rPr lang="en-GB" altLang="en-US" sz="1800" b="1" dirty="0">
                <a:solidFill>
                  <a:schemeClr val="accent2"/>
                </a:solidFill>
                <a:latin typeface="Helvetica 55 Roman" panose="020B0500000000000000" pitchFamily="34" charset="0"/>
              </a:rPr>
              <a:t>your house in the top left corner and your school in the bottom right</a:t>
            </a:r>
          </a:p>
        </p:txBody>
      </p:sp>
      <p:cxnSp>
        <p:nvCxnSpPr>
          <p:cNvPr id="6" name="Straight Arrow Connector 5"/>
          <p:cNvCxnSpPr/>
          <p:nvPr/>
        </p:nvCxnSpPr>
        <p:spPr>
          <a:xfrm flipV="1">
            <a:off x="2653267" y="1171228"/>
            <a:ext cx="1024730" cy="82445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634669" y="2512868"/>
            <a:ext cx="3449499" cy="18378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63514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82F34874-6AB2-44B7-AB39-9219B6252868}"/>
              </a:ext>
            </a:extLst>
          </p:cNvPr>
          <p:cNvSpPr>
            <a:spLocks noGrp="1"/>
          </p:cNvSpPr>
          <p:nvPr>
            <p:ph type="body" sz="quarter" idx="12"/>
          </p:nvPr>
        </p:nvSpPr>
        <p:spPr/>
        <p:txBody>
          <a:bodyPr/>
          <a:lstStyle/>
          <a:p>
            <a:r>
              <a:rPr lang="en-GB" dirty="0"/>
              <a:t>Big Street Survey </a:t>
            </a:r>
            <a:r>
              <a:rPr lang="en-US" dirty="0" smtClean="0"/>
              <a:t>| </a:t>
            </a:r>
            <a:fld id="{DEC52B34-4675-4365-9D97-45A6EC7468C9}" type="datetime4">
              <a:rPr lang="en-GB" smtClean="0"/>
              <a:pPr/>
              <a:t>08 January 2020</a:t>
            </a:fld>
            <a:endParaRPr lang="en-GB" dirty="0"/>
          </a:p>
        </p:txBody>
      </p:sp>
      <p:pic>
        <p:nvPicPr>
          <p:cNvPr id="13" name="Picture 37" descr="MC900433822[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93282" y="3142342"/>
            <a:ext cx="347403" cy="347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651019" y="1516180"/>
            <a:ext cx="2448272" cy="2308324"/>
          </a:xfrm>
          <a:prstGeom prst="rect">
            <a:avLst/>
          </a:prstGeom>
        </p:spPr>
        <p:txBody>
          <a:bodyPr wrap="square">
            <a:spAutoFit/>
          </a:bodyPr>
          <a:lstStyle/>
          <a:p>
            <a:pPr>
              <a:spcBef>
                <a:spcPct val="0"/>
              </a:spcBef>
            </a:pPr>
            <a:r>
              <a:rPr lang="en-GB" altLang="en-US" sz="1800" b="1" dirty="0">
                <a:solidFill>
                  <a:schemeClr val="accent2"/>
                </a:solidFill>
                <a:latin typeface="Helvetica 55 Roman" panose="020B0500000000000000" pitchFamily="34" charset="0"/>
              </a:rPr>
              <a:t>In the film-strip squares between them, draw pictures that shows your journey to school (what do you see, what landmarks are there?)</a:t>
            </a:r>
          </a:p>
        </p:txBody>
      </p:sp>
      <p:pic>
        <p:nvPicPr>
          <p:cNvPr id="24" name="Picture 23"/>
          <p:cNvPicPr>
            <a:picLocks noChangeAspect="1"/>
          </p:cNvPicPr>
          <p:nvPr/>
        </p:nvPicPr>
        <p:blipFill>
          <a:blip r:embed="rId4"/>
          <a:stretch>
            <a:fillRect/>
          </a:stretch>
        </p:blipFill>
        <p:spPr>
          <a:xfrm>
            <a:off x="3347864" y="346520"/>
            <a:ext cx="3911999" cy="4332697"/>
          </a:xfrm>
          <a:prstGeom prst="rect">
            <a:avLst/>
          </a:prstGeom>
          <a:ln>
            <a:noFill/>
          </a:ln>
          <a:effectLst>
            <a:outerShdw blurRad="292100" dist="139700" dir="2700000" algn="tl" rotWithShape="0">
              <a:srgbClr val="333333">
                <a:alpha val="65000"/>
              </a:srgbClr>
            </a:outerShdw>
          </a:effectLst>
        </p:spPr>
      </p:pic>
      <p:pic>
        <p:nvPicPr>
          <p:cNvPr id="25" name="Picture 24"/>
          <p:cNvPicPr>
            <a:picLocks noChangeAspect="1"/>
          </p:cNvPicPr>
          <p:nvPr/>
        </p:nvPicPr>
        <p:blipFill>
          <a:blip r:embed="rId5" cstate="screen">
            <a:clrChange>
              <a:clrFrom>
                <a:srgbClr val="FFFEFD"/>
              </a:clrFrom>
              <a:clrTo>
                <a:srgbClr val="FFFEFD">
                  <a:alpha val="0"/>
                </a:srgbClr>
              </a:clrTo>
            </a:clrChange>
            <a:extLst>
              <a:ext uri="{28A0092B-C50C-407E-A947-70E740481C1C}">
                <a14:useLocalDpi xmlns:a14="http://schemas.microsoft.com/office/drawing/2010/main"/>
              </a:ext>
            </a:extLst>
          </a:blip>
          <a:stretch>
            <a:fillRect/>
          </a:stretch>
        </p:blipFill>
        <p:spPr>
          <a:xfrm>
            <a:off x="5793203" y="1852379"/>
            <a:ext cx="1504005" cy="1504005"/>
          </a:xfrm>
          <a:prstGeom prst="rect">
            <a:avLst/>
          </a:prstGeom>
        </p:spPr>
      </p:pic>
      <p:pic>
        <p:nvPicPr>
          <p:cNvPr id="26" name="Picture 2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605822" y="515168"/>
            <a:ext cx="1061753" cy="957074"/>
          </a:xfrm>
          <a:prstGeom prst="rect">
            <a:avLst/>
          </a:prstGeom>
        </p:spPr>
      </p:pic>
      <p:pic>
        <p:nvPicPr>
          <p:cNvPr id="10" name="Picture 20" descr="MC900128556[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830361" y="572070"/>
            <a:ext cx="947004" cy="843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Straight Arrow Connector 26"/>
          <p:cNvCxnSpPr/>
          <p:nvPr/>
        </p:nvCxnSpPr>
        <p:spPr>
          <a:xfrm flipV="1">
            <a:off x="3012064" y="1391399"/>
            <a:ext cx="1884395" cy="69044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95960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82F34874-6AB2-44B7-AB39-9219B6252868}"/>
              </a:ext>
            </a:extLst>
          </p:cNvPr>
          <p:cNvSpPr>
            <a:spLocks noGrp="1"/>
          </p:cNvSpPr>
          <p:nvPr>
            <p:ph type="body" sz="quarter" idx="12"/>
          </p:nvPr>
        </p:nvSpPr>
        <p:spPr/>
        <p:txBody>
          <a:bodyPr/>
          <a:lstStyle/>
          <a:p>
            <a:r>
              <a:rPr lang="en-GB" dirty="0"/>
              <a:t>Big Street Survey </a:t>
            </a:r>
            <a:r>
              <a:rPr lang="en-US" dirty="0" smtClean="0"/>
              <a:t>| </a:t>
            </a:r>
            <a:fld id="{DEC52B34-4675-4365-9D97-45A6EC7468C9}" type="datetime4">
              <a:rPr lang="en-GB" smtClean="0"/>
              <a:pPr/>
              <a:t>08 January 2020</a:t>
            </a:fld>
            <a:endParaRPr lang="en-GB" dirty="0"/>
          </a:p>
        </p:txBody>
      </p:sp>
      <p:sp>
        <p:nvSpPr>
          <p:cNvPr id="18" name="Rectangle 17"/>
          <p:cNvSpPr/>
          <p:nvPr/>
        </p:nvSpPr>
        <p:spPr>
          <a:xfrm>
            <a:off x="611560" y="1588718"/>
            <a:ext cx="2476001" cy="1754326"/>
          </a:xfrm>
          <a:prstGeom prst="rect">
            <a:avLst/>
          </a:prstGeom>
        </p:spPr>
        <p:txBody>
          <a:bodyPr wrap="square">
            <a:spAutoFit/>
          </a:bodyPr>
          <a:lstStyle/>
          <a:p>
            <a:pPr>
              <a:spcBef>
                <a:spcPct val="0"/>
              </a:spcBef>
            </a:pPr>
            <a:r>
              <a:rPr lang="en-GB" altLang="en-US" sz="1800" b="1" dirty="0">
                <a:solidFill>
                  <a:schemeClr val="accent2"/>
                </a:solidFill>
                <a:latin typeface="Helvetica 55 Roman" panose="020B0500000000000000" pitchFamily="34" charset="0"/>
              </a:rPr>
              <a:t>Put a smiley or sad face representing how you feel about each of the </a:t>
            </a:r>
            <a:r>
              <a:rPr lang="en-GB" altLang="en-US" sz="1800" b="1" dirty="0" smtClean="0">
                <a:solidFill>
                  <a:schemeClr val="accent2"/>
                </a:solidFill>
                <a:latin typeface="Helvetica 55 Roman" panose="020B0500000000000000" pitchFamily="34" charset="0"/>
              </a:rPr>
              <a:t>pictures in </a:t>
            </a:r>
            <a:r>
              <a:rPr lang="en-GB" altLang="en-US" sz="1800" b="1" dirty="0">
                <a:solidFill>
                  <a:schemeClr val="accent2"/>
                </a:solidFill>
                <a:latin typeface="Helvetica 55 Roman" panose="020B0500000000000000" pitchFamily="34" charset="0"/>
              </a:rPr>
              <a:t>each of the film-strip squares</a:t>
            </a:r>
          </a:p>
        </p:txBody>
      </p:sp>
      <p:cxnSp>
        <p:nvCxnSpPr>
          <p:cNvPr id="28" name="Straight Arrow Connector 27"/>
          <p:cNvCxnSpPr/>
          <p:nvPr/>
        </p:nvCxnSpPr>
        <p:spPr>
          <a:xfrm flipV="1">
            <a:off x="2691992" y="1415339"/>
            <a:ext cx="616051" cy="18313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2951374" y="346520"/>
            <a:ext cx="4345834" cy="4332697"/>
            <a:chOff x="2951374" y="346520"/>
            <a:chExt cx="4345834" cy="4332697"/>
          </a:xfrm>
        </p:grpSpPr>
        <p:pic>
          <p:nvPicPr>
            <p:cNvPr id="24" name="Picture 23"/>
            <p:cNvPicPr>
              <a:picLocks noChangeAspect="1"/>
            </p:cNvPicPr>
            <p:nvPr/>
          </p:nvPicPr>
          <p:blipFill>
            <a:blip r:embed="rId3"/>
            <a:stretch>
              <a:fillRect/>
            </a:stretch>
          </p:blipFill>
          <p:spPr>
            <a:xfrm>
              <a:off x="3347864" y="346520"/>
              <a:ext cx="3911999" cy="4332697"/>
            </a:xfrm>
            <a:prstGeom prst="rect">
              <a:avLst/>
            </a:prstGeom>
            <a:ln>
              <a:noFill/>
            </a:ln>
            <a:effectLst>
              <a:outerShdw blurRad="292100" dist="139700" dir="2700000" algn="tl" rotWithShape="0">
                <a:srgbClr val="333333">
                  <a:alpha val="65000"/>
                </a:srgbClr>
              </a:outerShdw>
            </a:effectLst>
          </p:spPr>
        </p:pic>
        <p:pic>
          <p:nvPicPr>
            <p:cNvPr id="25" name="Picture 24"/>
            <p:cNvPicPr>
              <a:picLocks noChangeAspect="1"/>
            </p:cNvPicPr>
            <p:nvPr/>
          </p:nvPicPr>
          <p:blipFill>
            <a:blip r:embed="rId4" cstate="screen">
              <a:clrChange>
                <a:clrFrom>
                  <a:srgbClr val="FFFEFD"/>
                </a:clrFrom>
                <a:clrTo>
                  <a:srgbClr val="FFFEFD">
                    <a:alpha val="0"/>
                  </a:srgbClr>
                </a:clrTo>
              </a:clrChange>
              <a:extLst>
                <a:ext uri="{28A0092B-C50C-407E-A947-70E740481C1C}">
                  <a14:useLocalDpi xmlns:a14="http://schemas.microsoft.com/office/drawing/2010/main"/>
                </a:ext>
              </a:extLst>
            </a:blip>
            <a:stretch>
              <a:fillRect/>
            </a:stretch>
          </p:blipFill>
          <p:spPr>
            <a:xfrm>
              <a:off x="5793203" y="1852379"/>
              <a:ext cx="1504005" cy="1504005"/>
            </a:xfrm>
            <a:prstGeom prst="rect">
              <a:avLst/>
            </a:prstGeom>
            <a:ln>
              <a:noFill/>
            </a:ln>
            <a:effectLst>
              <a:outerShdw blurRad="292100" dist="139700" dir="2700000" algn="tl" rotWithShape="0">
                <a:srgbClr val="333333">
                  <a:alpha val="65000"/>
                </a:srgbClr>
              </a:outerShdw>
            </a:effectLst>
          </p:spPr>
        </p:pic>
        <p:pic>
          <p:nvPicPr>
            <p:cNvPr id="26" name="Picture 2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05822" y="515168"/>
              <a:ext cx="1061753" cy="957074"/>
            </a:xfrm>
            <a:prstGeom prst="rect">
              <a:avLst/>
            </a:prstGeom>
            <a:ln>
              <a:noFill/>
            </a:ln>
            <a:effectLst>
              <a:outerShdw blurRad="292100" dist="139700" dir="2700000" algn="tl" rotWithShape="0">
                <a:srgbClr val="333333">
                  <a:alpha val="65000"/>
                </a:srgbClr>
              </a:outerShdw>
            </a:effectLst>
          </p:spPr>
        </p:pic>
        <p:pic>
          <p:nvPicPr>
            <p:cNvPr id="27" name="Picture 20" descr="MC900128556[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30361" y="572070"/>
              <a:ext cx="947004" cy="8432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5" descr="MC900423171[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62017" y="1230319"/>
              <a:ext cx="304314" cy="3043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8" descr="MC900423153[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759189" y="1247824"/>
              <a:ext cx="286809" cy="2868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7" descr="MC900433822[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940152" y="2701718"/>
              <a:ext cx="347403" cy="3474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Arrow Connector 29"/>
            <p:cNvCxnSpPr/>
            <p:nvPr/>
          </p:nvCxnSpPr>
          <p:spPr>
            <a:xfrm>
              <a:off x="2951374" y="2579342"/>
              <a:ext cx="2825991" cy="26464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818834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 xmlns:a16="http://schemas.microsoft.com/office/drawing/2014/main" id="{82F34874-6AB2-44B7-AB39-9219B6252868}"/>
              </a:ext>
            </a:extLst>
          </p:cNvPr>
          <p:cNvSpPr>
            <a:spLocks noGrp="1"/>
          </p:cNvSpPr>
          <p:nvPr>
            <p:ph type="body" sz="quarter" idx="12"/>
          </p:nvPr>
        </p:nvSpPr>
        <p:spPr/>
        <p:txBody>
          <a:bodyPr/>
          <a:lstStyle/>
          <a:p>
            <a:r>
              <a:rPr lang="en-GB" dirty="0"/>
              <a:t>Big Street Survey </a:t>
            </a:r>
            <a:r>
              <a:rPr lang="en-US" dirty="0" smtClean="0"/>
              <a:t>| </a:t>
            </a:r>
            <a:fld id="{DEC52B34-4675-4365-9D97-45A6EC7468C9}" type="datetime4">
              <a:rPr lang="en-GB" smtClean="0"/>
              <a:pPr/>
              <a:t>08 January 2020</a:t>
            </a:fld>
            <a:endParaRPr lang="en-GB" dirty="0"/>
          </a:p>
        </p:txBody>
      </p:sp>
      <p:sp>
        <p:nvSpPr>
          <p:cNvPr id="23" name="Content Placeholder 4"/>
          <p:cNvSpPr txBox="1">
            <a:spLocks/>
          </p:cNvSpPr>
          <p:nvPr/>
        </p:nvSpPr>
        <p:spPr>
          <a:xfrm>
            <a:off x="523301" y="2189628"/>
            <a:ext cx="2320507" cy="712048"/>
          </a:xfrm>
          <a:prstGeom prst="rect">
            <a:avLst/>
          </a:prstGeom>
          <a:noFill/>
          <a:ln w="57150" cap="flat" cmpd="sng" algn="ctr">
            <a:noFill/>
            <a:prstDash val="solid"/>
          </a:ln>
        </p:spPr>
        <p:style>
          <a:lnRef idx="2">
            <a:schemeClr val="accent2"/>
          </a:lnRef>
          <a:fillRef idx="1">
            <a:schemeClr val="lt1"/>
          </a:fillRef>
          <a:effectRef idx="0">
            <a:schemeClr val="accent2"/>
          </a:effectRef>
          <a:fontRef idx="minor">
            <a:schemeClr val="dk1"/>
          </a:fontRef>
        </p:style>
        <p:txBody>
          <a:bodyPr lIns="0" tIns="0" rIns="0" bIns="0" anchor="b" anchorCtr="0">
            <a:noAutofit/>
          </a:bodyPr>
          <a:lstStyle>
            <a:lvl1pPr marL="0" indent="0" algn="l" defTabSz="311079" rtl="0" eaLnBrk="1" latinLnBrk="0" hangingPunct="1">
              <a:spcBef>
                <a:spcPct val="20000"/>
              </a:spcBef>
              <a:buFont typeface="Arial" pitchFamily="34" charset="0"/>
              <a:buNone/>
              <a:defRPr sz="2600" b="1" kern="1200">
                <a:solidFill>
                  <a:schemeClr val="accent2"/>
                </a:solidFill>
                <a:latin typeface="+mj-lt"/>
                <a:ea typeface="+mn-ea"/>
                <a:cs typeface="+mn-cs"/>
              </a:defRPr>
            </a:lvl1pPr>
            <a:lvl2pPr marL="155540" indent="0" algn="l" defTabSz="311079" rtl="0" eaLnBrk="1" latinLnBrk="0" hangingPunct="1">
              <a:spcBef>
                <a:spcPct val="20000"/>
              </a:spcBef>
              <a:buFont typeface="Arial" pitchFamily="34" charset="0"/>
              <a:buNone/>
              <a:defRPr sz="2600" b="1" kern="1200">
                <a:solidFill>
                  <a:schemeClr val="accent2"/>
                </a:solidFill>
                <a:latin typeface="+mj-lt"/>
                <a:ea typeface="+mn-ea"/>
                <a:cs typeface="+mn-cs"/>
              </a:defRPr>
            </a:lvl2pPr>
            <a:lvl3pPr marL="311079" indent="0" algn="l" defTabSz="311079" rtl="0" eaLnBrk="1" latinLnBrk="0" hangingPunct="1">
              <a:spcBef>
                <a:spcPct val="20000"/>
              </a:spcBef>
              <a:buFont typeface="Arial" pitchFamily="34" charset="0"/>
              <a:buNone/>
              <a:defRPr sz="2600" b="1" kern="1200">
                <a:solidFill>
                  <a:schemeClr val="accent2"/>
                </a:solidFill>
                <a:latin typeface="+mj-lt"/>
                <a:ea typeface="+mn-ea"/>
                <a:cs typeface="+mn-cs"/>
              </a:defRPr>
            </a:lvl3pPr>
            <a:lvl4pPr marL="466618" indent="0" algn="l" defTabSz="311079" rtl="0" eaLnBrk="1" latinLnBrk="0" hangingPunct="1">
              <a:spcBef>
                <a:spcPct val="20000"/>
              </a:spcBef>
              <a:buFont typeface="Arial" pitchFamily="34" charset="0"/>
              <a:buNone/>
              <a:defRPr sz="2600" b="1" kern="1200">
                <a:solidFill>
                  <a:schemeClr val="accent2"/>
                </a:solidFill>
                <a:latin typeface="+mj-lt"/>
                <a:ea typeface="+mn-ea"/>
                <a:cs typeface="+mn-cs"/>
              </a:defRPr>
            </a:lvl4pPr>
            <a:lvl5pPr marL="622157" indent="0" algn="l" defTabSz="311079" rtl="0" eaLnBrk="1" latinLnBrk="0" hangingPunct="1">
              <a:spcBef>
                <a:spcPct val="20000"/>
              </a:spcBef>
              <a:buFont typeface="Arial" pitchFamily="34" charset="0"/>
              <a:buNone/>
              <a:defRPr sz="2600" b="1" kern="1200">
                <a:solidFill>
                  <a:schemeClr val="accent2"/>
                </a:solidFill>
                <a:latin typeface="+mj-lt"/>
                <a:ea typeface="+mn-ea"/>
                <a:cs typeface="+mn-cs"/>
              </a:defRPr>
            </a:lvl5pPr>
            <a:lvl6pPr marL="855467" indent="-77770" algn="l" defTabSz="311079" rtl="0" eaLnBrk="1" latinLnBrk="0" hangingPunct="1">
              <a:spcBef>
                <a:spcPct val="20000"/>
              </a:spcBef>
              <a:buFont typeface="Arial" pitchFamily="34" charset="0"/>
              <a:buChar char="•"/>
              <a:defRPr sz="680" kern="1200">
                <a:solidFill>
                  <a:schemeClr val="dk1"/>
                </a:solidFill>
                <a:latin typeface="+mn-lt"/>
                <a:ea typeface="+mn-ea"/>
                <a:cs typeface="+mn-cs"/>
              </a:defRPr>
            </a:lvl6pPr>
            <a:lvl7pPr marL="1011006" indent="-77770" algn="l" defTabSz="311079" rtl="0" eaLnBrk="1" latinLnBrk="0" hangingPunct="1">
              <a:spcBef>
                <a:spcPct val="20000"/>
              </a:spcBef>
              <a:buFont typeface="Arial" pitchFamily="34" charset="0"/>
              <a:buChar char="•"/>
              <a:defRPr sz="680" kern="1200">
                <a:solidFill>
                  <a:schemeClr val="dk1"/>
                </a:solidFill>
                <a:latin typeface="+mn-lt"/>
                <a:ea typeface="+mn-ea"/>
                <a:cs typeface="+mn-cs"/>
              </a:defRPr>
            </a:lvl7pPr>
            <a:lvl8pPr marL="1166546" indent="-77770" algn="l" defTabSz="311079" rtl="0" eaLnBrk="1" latinLnBrk="0" hangingPunct="1">
              <a:spcBef>
                <a:spcPct val="20000"/>
              </a:spcBef>
              <a:buFont typeface="Arial" pitchFamily="34" charset="0"/>
              <a:buChar char="•"/>
              <a:defRPr sz="680" kern="1200">
                <a:solidFill>
                  <a:schemeClr val="dk1"/>
                </a:solidFill>
                <a:latin typeface="+mn-lt"/>
                <a:ea typeface="+mn-ea"/>
                <a:cs typeface="+mn-cs"/>
              </a:defRPr>
            </a:lvl8pPr>
            <a:lvl9pPr marL="1322085" indent="-77770" algn="l" defTabSz="311079" rtl="0" eaLnBrk="1" latinLnBrk="0" hangingPunct="1">
              <a:spcBef>
                <a:spcPct val="20000"/>
              </a:spcBef>
              <a:buFont typeface="Arial" pitchFamily="34" charset="0"/>
              <a:buChar char="•"/>
              <a:defRPr sz="680" kern="1200">
                <a:solidFill>
                  <a:schemeClr val="dk1"/>
                </a:solidFill>
                <a:latin typeface="+mn-lt"/>
                <a:ea typeface="+mn-ea"/>
                <a:cs typeface="+mn-cs"/>
              </a:defRPr>
            </a:lvl9pPr>
          </a:lstStyle>
          <a:p>
            <a:pPr defTabSz="623282">
              <a:spcBef>
                <a:spcPct val="0"/>
              </a:spcBef>
            </a:pPr>
            <a:r>
              <a:rPr lang="en-GB" altLang="en-US" sz="1800" dirty="0">
                <a:latin typeface="Helvetica 55 Roman" panose="020B0500000000000000" pitchFamily="34" charset="0"/>
              </a:rPr>
              <a:t>Complete </a:t>
            </a:r>
            <a:r>
              <a:rPr lang="en-GB" altLang="en-US" sz="1800" dirty="0" smtClean="0">
                <a:latin typeface="Helvetica 55 Roman" panose="020B0500000000000000" pitchFamily="34" charset="0"/>
              </a:rPr>
              <a:t>the boxes at the bottom</a:t>
            </a:r>
            <a:endParaRPr lang="en-GB" altLang="en-US" sz="1800" dirty="0">
              <a:latin typeface="Helvetica 55 Roman" panose="020B0500000000000000" pitchFamily="34" charset="0"/>
            </a:endParaRPr>
          </a:p>
        </p:txBody>
      </p:sp>
      <p:grpSp>
        <p:nvGrpSpPr>
          <p:cNvPr id="24" name="Group 23"/>
          <p:cNvGrpSpPr/>
          <p:nvPr/>
        </p:nvGrpSpPr>
        <p:grpSpPr>
          <a:xfrm>
            <a:off x="3347864" y="346520"/>
            <a:ext cx="3949344" cy="4332697"/>
            <a:chOff x="3347864" y="346520"/>
            <a:chExt cx="3949344" cy="4332697"/>
          </a:xfrm>
        </p:grpSpPr>
        <p:pic>
          <p:nvPicPr>
            <p:cNvPr id="25" name="Picture 24"/>
            <p:cNvPicPr>
              <a:picLocks noChangeAspect="1"/>
            </p:cNvPicPr>
            <p:nvPr/>
          </p:nvPicPr>
          <p:blipFill>
            <a:blip r:embed="rId3"/>
            <a:stretch>
              <a:fillRect/>
            </a:stretch>
          </p:blipFill>
          <p:spPr>
            <a:xfrm>
              <a:off x="3347864" y="346520"/>
              <a:ext cx="3911999" cy="4332697"/>
            </a:xfrm>
            <a:prstGeom prst="rect">
              <a:avLst/>
            </a:prstGeom>
            <a:ln>
              <a:noFill/>
            </a:ln>
            <a:effectLst>
              <a:outerShdw blurRad="292100" dist="139700" dir="2700000" algn="tl" rotWithShape="0">
                <a:srgbClr val="333333">
                  <a:alpha val="65000"/>
                </a:srgbClr>
              </a:outerShdw>
            </a:effectLst>
          </p:spPr>
        </p:pic>
        <p:pic>
          <p:nvPicPr>
            <p:cNvPr id="26" name="Picture 25"/>
            <p:cNvPicPr>
              <a:picLocks noChangeAspect="1"/>
            </p:cNvPicPr>
            <p:nvPr/>
          </p:nvPicPr>
          <p:blipFill>
            <a:blip r:embed="rId4" cstate="screen">
              <a:clrChange>
                <a:clrFrom>
                  <a:srgbClr val="FFFEFD"/>
                </a:clrFrom>
                <a:clrTo>
                  <a:srgbClr val="FFFEFD">
                    <a:alpha val="0"/>
                  </a:srgbClr>
                </a:clrTo>
              </a:clrChange>
              <a:extLst>
                <a:ext uri="{28A0092B-C50C-407E-A947-70E740481C1C}">
                  <a14:useLocalDpi xmlns:a14="http://schemas.microsoft.com/office/drawing/2010/main"/>
                </a:ext>
              </a:extLst>
            </a:blip>
            <a:stretch>
              <a:fillRect/>
            </a:stretch>
          </p:blipFill>
          <p:spPr>
            <a:xfrm>
              <a:off x="5793203" y="1852379"/>
              <a:ext cx="1504005" cy="1504005"/>
            </a:xfrm>
            <a:prstGeom prst="rect">
              <a:avLst/>
            </a:prstGeom>
            <a:ln>
              <a:noFill/>
            </a:ln>
            <a:effectLst>
              <a:outerShdw blurRad="292100" dist="139700" dir="2700000" algn="tl" rotWithShape="0">
                <a:srgbClr val="333333">
                  <a:alpha val="65000"/>
                </a:srgbClr>
              </a:outerShdw>
            </a:effectLst>
          </p:spPr>
        </p:pic>
        <p:pic>
          <p:nvPicPr>
            <p:cNvPr id="27" name="Picture 2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05822" y="515168"/>
              <a:ext cx="1061753" cy="957074"/>
            </a:xfrm>
            <a:prstGeom prst="rect">
              <a:avLst/>
            </a:prstGeom>
            <a:ln>
              <a:noFill/>
            </a:ln>
            <a:effectLst>
              <a:outerShdw blurRad="292100" dist="139700" dir="2700000" algn="tl" rotWithShape="0">
                <a:srgbClr val="333333">
                  <a:alpha val="65000"/>
                </a:srgbClr>
              </a:outerShdw>
            </a:effectLst>
          </p:spPr>
        </p:pic>
        <p:pic>
          <p:nvPicPr>
            <p:cNvPr id="28" name="Picture 20" descr="MC900128556[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30361" y="572070"/>
              <a:ext cx="947004" cy="8432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5" descr="MC900423171[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62017" y="1230319"/>
              <a:ext cx="304314" cy="3043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8" descr="MC900423153[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759189" y="1247824"/>
              <a:ext cx="286809" cy="2868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7" descr="MC900433822[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940152" y="2701718"/>
              <a:ext cx="347403" cy="3474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3" name="Straight Arrow Connector 32"/>
          <p:cNvCxnSpPr/>
          <p:nvPr/>
        </p:nvCxnSpPr>
        <p:spPr>
          <a:xfrm>
            <a:off x="1933198" y="2956756"/>
            <a:ext cx="1224340" cy="90211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97890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GB"/>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520" y="0"/>
            <a:ext cx="9252520" cy="5236046"/>
          </a:xfrm>
          <a:prstGeom prst="rect">
            <a:avLst/>
          </a:prstGeom>
        </p:spPr>
      </p:pic>
      <p:grpSp>
        <p:nvGrpSpPr>
          <p:cNvPr id="6" name="Group 5"/>
          <p:cNvGrpSpPr>
            <a:grpSpLocks/>
          </p:cNvGrpSpPr>
          <p:nvPr/>
        </p:nvGrpSpPr>
        <p:grpSpPr bwMode="auto">
          <a:xfrm>
            <a:off x="5818018" y="1637175"/>
            <a:ext cx="315912" cy="501650"/>
            <a:chOff x="5926913" y="2132856"/>
            <a:chExt cx="314509" cy="502256"/>
          </a:xfrm>
        </p:grpSpPr>
        <p:cxnSp>
          <p:nvCxnSpPr>
            <p:cNvPr id="7" name="Straight Arrow Connector 6"/>
            <p:cNvCxnSpPr/>
            <p:nvPr/>
          </p:nvCxnSpPr>
          <p:spPr>
            <a:xfrm flipV="1">
              <a:off x="6084958" y="2132856"/>
              <a:ext cx="0" cy="28768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926913" y="2348880"/>
              <a:ext cx="314509" cy="286232"/>
            </a:xfrm>
            <a:prstGeom prst="rect">
              <a:avLst/>
            </a:prstGeom>
            <a:noFill/>
          </p:spPr>
          <p:txBody>
            <a:bodyPr wrap="none">
              <a:spAutoFit/>
            </a:bodyPr>
            <a:lstStyle/>
            <a:p>
              <a:pPr algn="ctr">
                <a:lnSpc>
                  <a:spcPct val="90000"/>
                </a:lnSpc>
                <a:spcBef>
                  <a:spcPct val="20000"/>
                </a:spcBef>
                <a:defRPr/>
              </a:pPr>
              <a:r>
                <a:rPr lang="en-US" sz="1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a:t>
              </a:r>
            </a:p>
          </p:txBody>
        </p:sp>
      </p:grpSp>
      <p:pic>
        <p:nvPicPr>
          <p:cNvPr id="9" name="Picture 8"/>
          <p:cNvPicPr>
            <a:picLocks noChangeAspect="1"/>
          </p:cNvPicPr>
          <p:nvPr/>
        </p:nvPicPr>
        <p:blipFill>
          <a:blip r:embed="rId4" cstate="screen">
            <a:clrChange>
              <a:clrFrom>
                <a:srgbClr val="FFFEFD"/>
              </a:clrFrom>
              <a:clrTo>
                <a:srgbClr val="FFFEFD">
                  <a:alpha val="0"/>
                </a:srgbClr>
              </a:clrTo>
            </a:clrChange>
            <a:extLst>
              <a:ext uri="{28A0092B-C50C-407E-A947-70E740481C1C}">
                <a14:useLocalDpi xmlns:a14="http://schemas.microsoft.com/office/drawing/2010/main"/>
              </a:ext>
            </a:extLst>
          </a:blip>
          <a:stretch>
            <a:fillRect/>
          </a:stretch>
        </p:blipFill>
        <p:spPr>
          <a:xfrm>
            <a:off x="3117895" y="2502324"/>
            <a:ext cx="1218265" cy="1218265"/>
          </a:xfrm>
          <a:prstGeom prst="rect">
            <a:avLst/>
          </a:prstGeom>
        </p:spPr>
      </p:pic>
      <p:pic>
        <p:nvPicPr>
          <p:cNvPr id="10" name="Picture 9"/>
          <p:cNvPicPr>
            <a:picLocks noChangeAspect="1"/>
          </p:cNvPicPr>
          <p:nvPr/>
        </p:nvPicPr>
        <p:blipFill>
          <a:blip r:embed="rId5" cstate="screen">
            <a:clrChange>
              <a:clrFrom>
                <a:srgbClr val="FFFEFD"/>
              </a:clrFrom>
              <a:clrTo>
                <a:srgbClr val="FFFEFD">
                  <a:alpha val="0"/>
                </a:srgbClr>
              </a:clrTo>
            </a:clrChange>
            <a:extLst>
              <a:ext uri="{28A0092B-C50C-407E-A947-70E740481C1C}">
                <a14:useLocalDpi xmlns:a14="http://schemas.microsoft.com/office/drawing/2010/main"/>
              </a:ext>
            </a:extLst>
          </a:blip>
          <a:stretch>
            <a:fillRect/>
          </a:stretch>
        </p:blipFill>
        <p:spPr>
          <a:xfrm>
            <a:off x="3740458" y="1728712"/>
            <a:ext cx="727423" cy="727423"/>
          </a:xfrm>
          <a:prstGeom prst="rect">
            <a:avLst/>
          </a:prstGeom>
        </p:spPr>
      </p:pic>
      <p:pic>
        <p:nvPicPr>
          <p:cNvPr id="11" name="Picture 10"/>
          <p:cNvPicPr>
            <a:picLocks noChangeAspect="1"/>
          </p:cNvPicPr>
          <p:nvPr/>
        </p:nvPicPr>
        <p:blipFill>
          <a:blip r:embed="rId6" cstate="screen">
            <a:clrChange>
              <a:clrFrom>
                <a:srgbClr val="FFFEFD"/>
              </a:clrFrom>
              <a:clrTo>
                <a:srgbClr val="FFFEFD">
                  <a:alpha val="0"/>
                </a:srgbClr>
              </a:clrTo>
            </a:clrChange>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flipH="1">
            <a:off x="5095559" y="1992779"/>
            <a:ext cx="722459" cy="727423"/>
          </a:xfrm>
          <a:prstGeom prst="rect">
            <a:avLst/>
          </a:prstGeom>
        </p:spPr>
      </p:pic>
      <p:pic>
        <p:nvPicPr>
          <p:cNvPr id="12" name="Picture 11"/>
          <p:cNvPicPr>
            <a:picLocks noChangeAspect="1"/>
          </p:cNvPicPr>
          <p:nvPr/>
        </p:nvPicPr>
        <p:blipFill>
          <a:blip r:embed="rId5" cstate="screen">
            <a:clrChange>
              <a:clrFrom>
                <a:srgbClr val="FFFEFD"/>
              </a:clrFrom>
              <a:clrTo>
                <a:srgbClr val="FFFEFD">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4566893" y="1869895"/>
            <a:ext cx="727423" cy="727423"/>
          </a:xfrm>
          <a:prstGeom prst="rect">
            <a:avLst/>
          </a:prstGeom>
        </p:spPr>
      </p:pic>
      <p:pic>
        <p:nvPicPr>
          <p:cNvPr id="13" name="Picture 12"/>
          <p:cNvPicPr>
            <a:picLocks noChangeAspect="1"/>
          </p:cNvPicPr>
          <p:nvPr/>
        </p:nvPicPr>
        <p:blipFill>
          <a:blip r:embed="rId6" cstate="screen">
            <a:clrChange>
              <a:clrFrom>
                <a:srgbClr val="FFFEFD"/>
              </a:clrFrom>
              <a:clrTo>
                <a:srgbClr val="FFFEFD">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flipH="1">
            <a:off x="3096990" y="1646515"/>
            <a:ext cx="722459" cy="727423"/>
          </a:xfrm>
          <a:prstGeom prst="rect">
            <a:avLst/>
          </a:prstGeom>
        </p:spPr>
      </p:pic>
      <p:cxnSp>
        <p:nvCxnSpPr>
          <p:cNvPr id="14" name="Straight Connector 13"/>
          <p:cNvCxnSpPr/>
          <p:nvPr/>
        </p:nvCxnSpPr>
        <p:spPr>
          <a:xfrm flipH="1">
            <a:off x="4068597" y="1563638"/>
            <a:ext cx="742246" cy="21602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oup 14"/>
          <p:cNvGrpSpPr>
            <a:grpSpLocks/>
          </p:cNvGrpSpPr>
          <p:nvPr/>
        </p:nvGrpSpPr>
        <p:grpSpPr bwMode="auto">
          <a:xfrm>
            <a:off x="3131840" y="2126666"/>
            <a:ext cx="2632969" cy="1376063"/>
            <a:chOff x="2771800" y="2420888"/>
            <a:chExt cx="3600400" cy="1845195"/>
          </a:xfrm>
        </p:grpSpPr>
        <p:cxnSp>
          <p:nvCxnSpPr>
            <p:cNvPr id="16" name="Straight Connector 15"/>
            <p:cNvCxnSpPr/>
            <p:nvPr/>
          </p:nvCxnSpPr>
          <p:spPr>
            <a:xfrm>
              <a:off x="2771800" y="2420888"/>
              <a:ext cx="3600400" cy="7205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366354" y="3693612"/>
              <a:ext cx="1797566" cy="57247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a:grpSpLocks/>
          </p:cNvGrpSpPr>
          <p:nvPr/>
        </p:nvGrpSpPr>
        <p:grpSpPr bwMode="auto">
          <a:xfrm>
            <a:off x="5034113" y="2571750"/>
            <a:ext cx="685402" cy="748944"/>
            <a:chOff x="5364088" y="2949423"/>
            <a:chExt cx="792088" cy="998142"/>
          </a:xfrm>
        </p:grpSpPr>
        <p:cxnSp>
          <p:nvCxnSpPr>
            <p:cNvPr id="22" name="Straight Connector 21"/>
            <p:cNvCxnSpPr/>
            <p:nvPr/>
          </p:nvCxnSpPr>
          <p:spPr>
            <a:xfrm flipV="1">
              <a:off x="5364088" y="2949423"/>
              <a:ext cx="345134" cy="9981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528059" y="3507193"/>
              <a:ext cx="597245" cy="13749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6084746" y="3501802"/>
              <a:ext cx="71430" cy="28735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926486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791999" y="1295998"/>
            <a:ext cx="4500081" cy="1131735"/>
          </a:xfrm>
        </p:spPr>
        <p:txBody>
          <a:bodyPr/>
          <a:lstStyle/>
          <a:p>
            <a:r>
              <a:rPr lang="en-GB" dirty="0" smtClean="0"/>
              <a:t>What do you see and feel?</a:t>
            </a:r>
            <a:endParaRPr lang="en-GB"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60032" y="1491630"/>
            <a:ext cx="4104456" cy="4104456"/>
          </a:xfrm>
          <a:prstGeom prst="rect">
            <a:avLst/>
          </a:prstGeom>
        </p:spPr>
      </p:pic>
    </p:spTree>
    <p:extLst>
      <p:ext uri="{BB962C8B-B14F-4D97-AF65-F5344CB8AC3E}">
        <p14:creationId xmlns:p14="http://schemas.microsoft.com/office/powerpoint/2010/main" val="803058762"/>
      </p:ext>
    </p:extLst>
  </p:cSld>
  <p:clrMapOvr>
    <a:masterClrMapping/>
  </p:clrMapOvr>
  <p:timing>
    <p:tnLst>
      <p:par>
        <p:cTn id="1" dur="indefinite" restart="never" nodeType="tmRoot"/>
      </p:par>
    </p:tnLst>
  </p:timing>
</p:sld>
</file>

<file path=ppt/theme/theme1.xml><?xml version="1.0" encoding="utf-8"?>
<a:theme xmlns:a="http://schemas.openxmlformats.org/drawingml/2006/main" name="Sustrans PowerPoint Theme">
  <a:themeElements>
    <a:clrScheme name="Sustrans">
      <a:dk1>
        <a:srgbClr val="414042"/>
      </a:dk1>
      <a:lt1>
        <a:sysClr val="window" lastClr="FFFFFF"/>
      </a:lt1>
      <a:dk2>
        <a:srgbClr val="C0D631"/>
      </a:dk2>
      <a:lt2>
        <a:srgbClr val="FFFFFF"/>
      </a:lt2>
      <a:accent1>
        <a:srgbClr val="A39A94"/>
      </a:accent1>
      <a:accent2>
        <a:srgbClr val="009BA7"/>
      </a:accent2>
      <a:accent3>
        <a:srgbClr val="253773"/>
      </a:accent3>
      <a:accent4>
        <a:srgbClr val="7FD2EA"/>
      </a:accent4>
      <a:accent5>
        <a:srgbClr val="FFCF41"/>
      </a:accent5>
      <a:accent6>
        <a:srgbClr val="506E5A"/>
      </a:accent6>
      <a:hlink>
        <a:srgbClr val="414042"/>
      </a:hlink>
      <a:folHlink>
        <a:srgbClr val="41404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template with guidelines Welsh" id="{63C1F7AF-DE6E-44CA-9355-8A7637A724D7}" vid="{0039ECB7-A2FC-4994-BBCD-1526E2E4F1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ustrans">
    <a:dk1>
      <a:srgbClr val="414042"/>
    </a:dk1>
    <a:lt1>
      <a:sysClr val="window" lastClr="FFFFFF"/>
    </a:lt1>
    <a:dk2>
      <a:srgbClr val="C0D631"/>
    </a:dk2>
    <a:lt2>
      <a:srgbClr val="FFFFFF"/>
    </a:lt2>
    <a:accent1>
      <a:srgbClr val="A39A94"/>
    </a:accent1>
    <a:accent2>
      <a:srgbClr val="009BA7"/>
    </a:accent2>
    <a:accent3>
      <a:srgbClr val="253773"/>
    </a:accent3>
    <a:accent4>
      <a:srgbClr val="7FD2EA"/>
    </a:accent4>
    <a:accent5>
      <a:srgbClr val="FFCF41"/>
    </a:accent5>
    <a:accent6>
      <a:srgbClr val="506E5A"/>
    </a:accent6>
    <a:hlink>
      <a:srgbClr val="414042"/>
    </a:hlink>
    <a:folHlink>
      <a:srgbClr val="414042"/>
    </a:folHlink>
  </a:clrScheme>
</a:themeOverride>
</file>

<file path=docProps/app.xml><?xml version="1.0" encoding="utf-8"?>
<Properties xmlns="http://schemas.openxmlformats.org/officeDocument/2006/extended-properties" xmlns:vt="http://schemas.openxmlformats.org/officeDocument/2006/docPropsVTypes">
  <Template/>
  <TotalTime>687</TotalTime>
  <Words>2459</Words>
  <Application>Microsoft Office PowerPoint</Application>
  <PresentationFormat>On-screen Show (16:9)</PresentationFormat>
  <Paragraphs>193</Paragraphs>
  <Slides>23</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Arial Black</vt:lpstr>
      <vt:lpstr>Arial Regular</vt:lpstr>
      <vt:lpstr>Calibri</vt:lpstr>
      <vt:lpstr>Helvetica 55 Roman</vt:lpstr>
      <vt:lpstr>Times New Roman</vt:lpstr>
      <vt:lpstr>Wingdings</vt:lpstr>
      <vt:lpstr>Sustrans PowerPoint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Sustrans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Nessa Talbutt</dc:creator>
  <cp:lastModifiedBy>Nessa Talbutt</cp:lastModifiedBy>
  <cp:revision>120</cp:revision>
  <dcterms:created xsi:type="dcterms:W3CDTF">2019-08-28T09:39:00Z</dcterms:created>
  <dcterms:modified xsi:type="dcterms:W3CDTF">2020-01-08T11:53:31Z</dcterms:modified>
</cp:coreProperties>
</file>